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4"/>
    <p:sldMasterId id="2147483691" r:id="rId5"/>
    <p:sldMasterId id="2147483660" r:id="rId6"/>
  </p:sldMasterIdLst>
  <p:notesMasterIdLst>
    <p:notesMasterId r:id="rId17"/>
  </p:notesMasterIdLst>
  <p:sldIdLst>
    <p:sldId id="256" r:id="rId7"/>
    <p:sldId id="257" r:id="rId8"/>
    <p:sldId id="264" r:id="rId9"/>
    <p:sldId id="270" r:id="rId10"/>
    <p:sldId id="258" r:id="rId11"/>
    <p:sldId id="259" r:id="rId12"/>
    <p:sldId id="260" r:id="rId13"/>
    <p:sldId id="271" r:id="rId14"/>
    <p:sldId id="262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39F5438-61FA-4F1C-A491-352E15519A27}">
          <p14:sldIdLst>
            <p14:sldId id="256"/>
            <p14:sldId id="257"/>
            <p14:sldId id="264"/>
            <p14:sldId id="270"/>
          </p14:sldIdLst>
        </p14:section>
        <p14:section name="Promotional Materials" id="{306FC790-B8E7-4E79-A0E2-8F6A72D59B32}">
          <p14:sldIdLst>
            <p14:sldId id="258"/>
            <p14:sldId id="259"/>
            <p14:sldId id="260"/>
            <p14:sldId id="271"/>
          </p14:sldIdLst>
        </p14:section>
        <p14:section name="Technical Support" id="{9A0DC3C1-D13E-4EF3-8254-0FFAE15A7483}">
          <p14:sldIdLst>
            <p14:sldId id="262"/>
          </p14:sldIdLst>
        </p14:section>
        <p14:section name="Become an ambassador" id="{F7591DB3-0650-402A-BD74-78077B6D05B3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A8D7F1"/>
    <a:srgbClr val="E0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A91C2C-DB6C-44BB-B2D2-2A9F86BD7188}" v="1" dt="2024-02-02T16:13:41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GEOUGH, Erin (NHS ENGLAND - X26)" userId="244e18db-8eeb-482c-9476-f335a272c46e" providerId="ADAL" clId="{A052B655-151B-4043-B651-3A9AB9517273}"/>
    <pc:docChg chg="undo redo custSel modSld">
      <pc:chgData name="MCGEOUGH, Erin (NHS ENGLAND - X26)" userId="244e18db-8eeb-482c-9476-f335a272c46e" providerId="ADAL" clId="{A052B655-151B-4043-B651-3A9AB9517273}" dt="2024-01-25T15:09:20.611" v="128" actId="14100"/>
      <pc:docMkLst>
        <pc:docMk/>
      </pc:docMkLst>
      <pc:sldChg chg="modSp mod">
        <pc:chgData name="MCGEOUGH, Erin (NHS ENGLAND - X26)" userId="244e18db-8eeb-482c-9476-f335a272c46e" providerId="ADAL" clId="{A052B655-151B-4043-B651-3A9AB9517273}" dt="2024-01-25T15:09:20.611" v="128" actId="14100"/>
        <pc:sldMkLst>
          <pc:docMk/>
          <pc:sldMk cId="1855765265" sldId="262"/>
        </pc:sldMkLst>
        <pc:spChg chg="mod">
          <ac:chgData name="MCGEOUGH, Erin (NHS ENGLAND - X26)" userId="244e18db-8eeb-482c-9476-f335a272c46e" providerId="ADAL" clId="{A052B655-151B-4043-B651-3A9AB9517273}" dt="2024-01-25T15:09:20.611" v="128" actId="14100"/>
          <ac:spMkLst>
            <pc:docMk/>
            <pc:sldMk cId="1855765265" sldId="262"/>
            <ac:spMk id="2" creationId="{6C388497-7305-A34D-FE79-C751EFBB2644}"/>
          </ac:spMkLst>
        </pc:spChg>
        <pc:spChg chg="mod">
          <ac:chgData name="MCGEOUGH, Erin (NHS ENGLAND - X26)" userId="244e18db-8eeb-482c-9476-f335a272c46e" providerId="ADAL" clId="{A052B655-151B-4043-B651-3A9AB9517273}" dt="2024-01-25T15:04:28.828" v="48" actId="20577"/>
          <ac:spMkLst>
            <pc:docMk/>
            <pc:sldMk cId="1855765265" sldId="262"/>
            <ac:spMk id="4" creationId="{4CDE63AB-DE04-E56C-25E3-7E304F951B2C}"/>
          </ac:spMkLst>
        </pc:spChg>
      </pc:sldChg>
    </pc:docChg>
  </pc:docChgLst>
  <pc:docChgLst>
    <pc:chgData name="MCGEOUGH, Erin (NHS ENGLAND - X26)" userId="244e18db-8eeb-482c-9476-f335a272c46e" providerId="ADAL" clId="{9252B6BD-68D9-46CD-B251-7FAD2359866A}"/>
    <pc:docChg chg="undo custSel modSld">
      <pc:chgData name="MCGEOUGH, Erin (NHS ENGLAND - X26)" userId="244e18db-8eeb-482c-9476-f335a272c46e" providerId="ADAL" clId="{9252B6BD-68D9-46CD-B251-7FAD2359866A}" dt="2023-11-28T11:25:51.673" v="83" actId="1076"/>
      <pc:docMkLst>
        <pc:docMk/>
      </pc:docMkLst>
      <pc:sldChg chg="addSp delSp modSp mod">
        <pc:chgData name="MCGEOUGH, Erin (NHS ENGLAND - X26)" userId="244e18db-8eeb-482c-9476-f335a272c46e" providerId="ADAL" clId="{9252B6BD-68D9-46CD-B251-7FAD2359866A}" dt="2023-11-28T11:25:51.673" v="83" actId="1076"/>
        <pc:sldMkLst>
          <pc:docMk/>
          <pc:sldMk cId="1811019562" sldId="261"/>
        </pc:sldMkLst>
        <pc:spChg chg="mod">
          <ac:chgData name="MCGEOUGH, Erin (NHS ENGLAND - X26)" userId="244e18db-8eeb-482c-9476-f335a272c46e" providerId="ADAL" clId="{9252B6BD-68D9-46CD-B251-7FAD2359866A}" dt="2023-11-28T11:23:28.226" v="65" actId="1076"/>
          <ac:spMkLst>
            <pc:docMk/>
            <pc:sldMk cId="1811019562" sldId="261"/>
            <ac:spMk id="14" creationId="{E4A6D376-1318-6211-6C12-6E30872AD41E}"/>
          </ac:spMkLst>
        </pc:spChg>
        <pc:spChg chg="mod">
          <ac:chgData name="MCGEOUGH, Erin (NHS ENGLAND - X26)" userId="244e18db-8eeb-482c-9476-f335a272c46e" providerId="ADAL" clId="{9252B6BD-68D9-46CD-B251-7FAD2359866A}" dt="2023-11-28T11:25:35.098" v="80" actId="14100"/>
          <ac:spMkLst>
            <pc:docMk/>
            <pc:sldMk cId="1811019562" sldId="261"/>
            <ac:spMk id="17" creationId="{23E4D401-D359-3171-D276-FC2208E38DA4}"/>
          </ac:spMkLst>
        </pc:spChg>
        <pc:spChg chg="mod">
          <ac:chgData name="MCGEOUGH, Erin (NHS ENGLAND - X26)" userId="244e18db-8eeb-482c-9476-f335a272c46e" providerId="ADAL" clId="{9252B6BD-68D9-46CD-B251-7FAD2359866A}" dt="2023-11-28T11:25:51.673" v="83" actId="1076"/>
          <ac:spMkLst>
            <pc:docMk/>
            <pc:sldMk cId="1811019562" sldId="261"/>
            <ac:spMk id="18" creationId="{A6DFC1B2-05D0-CDE1-3651-9C3D28927279}"/>
          </ac:spMkLst>
        </pc:spChg>
        <pc:grpChg chg="add mod">
          <ac:chgData name="MCGEOUGH, Erin (NHS ENGLAND - X26)" userId="244e18db-8eeb-482c-9476-f335a272c46e" providerId="ADAL" clId="{9252B6BD-68D9-46CD-B251-7FAD2359866A}" dt="2023-11-28T11:25:27.651" v="79" actId="1076"/>
          <ac:grpSpMkLst>
            <pc:docMk/>
            <pc:sldMk cId="1811019562" sldId="261"/>
            <ac:grpSpMk id="2" creationId="{F64951B3-7DA0-EA98-E9E6-055EC37015A7}"/>
          </ac:grpSpMkLst>
        </pc:grpChg>
        <pc:grpChg chg="del mod">
          <ac:chgData name="MCGEOUGH, Erin (NHS ENGLAND - X26)" userId="244e18db-8eeb-482c-9476-f335a272c46e" providerId="ADAL" clId="{9252B6BD-68D9-46CD-B251-7FAD2359866A}" dt="2023-11-28T11:25:10.550" v="74" actId="478"/>
          <ac:grpSpMkLst>
            <pc:docMk/>
            <pc:sldMk cId="1811019562" sldId="261"/>
            <ac:grpSpMk id="19" creationId="{D0607CA7-2319-7448-1098-7D0938DE3B5B}"/>
          </ac:grpSpMkLst>
        </pc:grpChg>
        <pc:picChg chg="mod">
          <ac:chgData name="MCGEOUGH, Erin (NHS ENGLAND - X26)" userId="244e18db-8eeb-482c-9476-f335a272c46e" providerId="ADAL" clId="{9252B6BD-68D9-46CD-B251-7FAD2359866A}" dt="2023-11-28T11:25:27.651" v="79" actId="1076"/>
          <ac:picMkLst>
            <pc:docMk/>
            <pc:sldMk cId="1811019562" sldId="261"/>
            <ac:picMk id="3" creationId="{79DD1EE2-DF2D-92C1-437C-35B90AF948C0}"/>
          </ac:picMkLst>
        </pc:picChg>
        <pc:picChg chg="mod">
          <ac:chgData name="MCGEOUGH, Erin (NHS ENGLAND - X26)" userId="244e18db-8eeb-482c-9476-f335a272c46e" providerId="ADAL" clId="{9252B6BD-68D9-46CD-B251-7FAD2359866A}" dt="2023-11-28T11:25:27.651" v="79" actId="1076"/>
          <ac:picMkLst>
            <pc:docMk/>
            <pc:sldMk cId="1811019562" sldId="261"/>
            <ac:picMk id="4" creationId="{87C99960-A18E-AE73-2CE6-95BC339E14A5}"/>
          </ac:picMkLst>
        </pc:picChg>
        <pc:picChg chg="mod">
          <ac:chgData name="MCGEOUGH, Erin (NHS ENGLAND - X26)" userId="244e18db-8eeb-482c-9476-f335a272c46e" providerId="ADAL" clId="{9252B6BD-68D9-46CD-B251-7FAD2359866A}" dt="2023-11-28T11:25:27.651" v="79" actId="1076"/>
          <ac:picMkLst>
            <pc:docMk/>
            <pc:sldMk cId="1811019562" sldId="261"/>
            <ac:picMk id="5" creationId="{33255594-C62A-0004-9943-7C51D0D3C825}"/>
          </ac:picMkLst>
        </pc:picChg>
        <pc:picChg chg="mod">
          <ac:chgData name="MCGEOUGH, Erin (NHS ENGLAND - X26)" userId="244e18db-8eeb-482c-9476-f335a272c46e" providerId="ADAL" clId="{9252B6BD-68D9-46CD-B251-7FAD2359866A}" dt="2023-11-28T11:25:27.651" v="79" actId="1076"/>
          <ac:picMkLst>
            <pc:docMk/>
            <pc:sldMk cId="1811019562" sldId="261"/>
            <ac:picMk id="6" creationId="{E336B17D-191C-4DCC-51BD-C09BEDFE1A20}"/>
          </ac:picMkLst>
        </pc:picChg>
        <pc:picChg chg="mod">
          <ac:chgData name="MCGEOUGH, Erin (NHS ENGLAND - X26)" userId="244e18db-8eeb-482c-9476-f335a272c46e" providerId="ADAL" clId="{9252B6BD-68D9-46CD-B251-7FAD2359866A}" dt="2023-11-28T11:25:08.370" v="73" actId="1076"/>
          <ac:picMkLst>
            <pc:docMk/>
            <pc:sldMk cId="1811019562" sldId="261"/>
            <ac:picMk id="20" creationId="{49BEC145-5B14-EF2A-2DAD-C5CEBAE4C2BD}"/>
          </ac:picMkLst>
        </pc:picChg>
        <pc:picChg chg="mod modCrop">
          <ac:chgData name="MCGEOUGH, Erin (NHS ENGLAND - X26)" userId="244e18db-8eeb-482c-9476-f335a272c46e" providerId="ADAL" clId="{9252B6BD-68D9-46CD-B251-7FAD2359866A}" dt="2023-11-28T11:25:08.370" v="73" actId="1076"/>
          <ac:picMkLst>
            <pc:docMk/>
            <pc:sldMk cId="1811019562" sldId="261"/>
            <ac:picMk id="21" creationId="{0899A9DE-3EB2-0CA5-702B-70E1712EC734}"/>
          </ac:picMkLst>
        </pc:picChg>
        <pc:picChg chg="mod">
          <ac:chgData name="MCGEOUGH, Erin (NHS ENGLAND - X26)" userId="244e18db-8eeb-482c-9476-f335a272c46e" providerId="ADAL" clId="{9252B6BD-68D9-46CD-B251-7FAD2359866A}" dt="2023-11-28T11:25:08.370" v="73" actId="1076"/>
          <ac:picMkLst>
            <pc:docMk/>
            <pc:sldMk cId="1811019562" sldId="261"/>
            <ac:picMk id="22" creationId="{016624FF-1A16-290A-F511-C323472C3C44}"/>
          </ac:picMkLst>
        </pc:picChg>
        <pc:picChg chg="mod modCrop">
          <ac:chgData name="MCGEOUGH, Erin (NHS ENGLAND - X26)" userId="244e18db-8eeb-482c-9476-f335a272c46e" providerId="ADAL" clId="{9252B6BD-68D9-46CD-B251-7FAD2359866A}" dt="2023-11-28T11:25:08.370" v="73" actId="1076"/>
          <ac:picMkLst>
            <pc:docMk/>
            <pc:sldMk cId="1811019562" sldId="261"/>
            <ac:picMk id="23" creationId="{3E9ADE9F-5B5F-5090-55B4-7DC53585BD8C}"/>
          </ac:picMkLst>
        </pc:picChg>
      </pc:sldChg>
    </pc:docChg>
  </pc:docChgLst>
  <pc:docChgLst>
    <pc:chgData name="MCGEOUGH, Erin (NHS ENGLAND - X26)" userId="244e18db-8eeb-482c-9476-f335a272c46e" providerId="ADAL" clId="{015B7FF1-0B29-4135-B080-D82D596AB127}"/>
    <pc:docChg chg="undo redo custSel addSld delSld modSld sldOrd addSection delSection modSection">
      <pc:chgData name="MCGEOUGH, Erin (NHS ENGLAND - X26)" userId="244e18db-8eeb-482c-9476-f335a272c46e" providerId="ADAL" clId="{015B7FF1-0B29-4135-B080-D82D596AB127}" dt="2023-11-13T10:40:56.122" v="8901" actId="207"/>
      <pc:docMkLst>
        <pc:docMk/>
      </pc:docMkLst>
      <pc:sldChg chg="modSp mod">
        <pc:chgData name="MCGEOUGH, Erin (NHS ENGLAND - X26)" userId="244e18db-8eeb-482c-9476-f335a272c46e" providerId="ADAL" clId="{015B7FF1-0B29-4135-B080-D82D596AB127}" dt="2023-11-06T16:50:07.259" v="2603" actId="1076"/>
        <pc:sldMkLst>
          <pc:docMk/>
          <pc:sldMk cId="335329416" sldId="256"/>
        </pc:sldMkLst>
        <pc:spChg chg="mod">
          <ac:chgData name="MCGEOUGH, Erin (NHS ENGLAND - X26)" userId="244e18db-8eeb-482c-9476-f335a272c46e" providerId="ADAL" clId="{015B7FF1-0B29-4135-B080-D82D596AB127}" dt="2023-11-06T16:50:04.668" v="2602" actId="1076"/>
          <ac:spMkLst>
            <pc:docMk/>
            <pc:sldMk cId="335329416" sldId="256"/>
            <ac:spMk id="8" creationId="{5BEA9875-4869-2C8F-15C6-0B6A81352D88}"/>
          </ac:spMkLst>
        </pc:spChg>
        <pc:spChg chg="mod">
          <ac:chgData name="MCGEOUGH, Erin (NHS ENGLAND - X26)" userId="244e18db-8eeb-482c-9476-f335a272c46e" providerId="ADAL" clId="{015B7FF1-0B29-4135-B080-D82D596AB127}" dt="2023-11-06T16:50:07.259" v="2603" actId="1076"/>
          <ac:spMkLst>
            <pc:docMk/>
            <pc:sldMk cId="335329416" sldId="256"/>
            <ac:spMk id="10" creationId="{3C1C468B-859A-64E3-3562-C0E981700FD0}"/>
          </ac:spMkLst>
        </pc:spChg>
      </pc:sldChg>
      <pc:sldChg chg="addSp delSp modSp mod modClrScheme chgLayout">
        <pc:chgData name="MCGEOUGH, Erin (NHS ENGLAND - X26)" userId="244e18db-8eeb-482c-9476-f335a272c46e" providerId="ADAL" clId="{015B7FF1-0B29-4135-B080-D82D596AB127}" dt="2023-11-13T10:38:24.736" v="8837" actId="20577"/>
        <pc:sldMkLst>
          <pc:docMk/>
          <pc:sldMk cId="790674402" sldId="257"/>
        </pc:sldMkLst>
        <pc:spChg chg="mod ord">
          <ac:chgData name="MCGEOUGH, Erin (NHS ENGLAND - X26)" userId="244e18db-8eeb-482c-9476-f335a272c46e" providerId="ADAL" clId="{015B7FF1-0B29-4135-B080-D82D596AB127}" dt="2023-11-13T10:38:24.736" v="8837" actId="20577"/>
          <ac:spMkLst>
            <pc:docMk/>
            <pc:sldMk cId="790674402" sldId="257"/>
            <ac:spMk id="2" creationId="{89663DF3-329E-2258-1A12-ACAC14AB3223}"/>
          </ac:spMkLst>
        </pc:spChg>
        <pc:spChg chg="add del mod ord">
          <ac:chgData name="MCGEOUGH, Erin (NHS ENGLAND - X26)" userId="244e18db-8eeb-482c-9476-f335a272c46e" providerId="ADAL" clId="{015B7FF1-0B29-4135-B080-D82D596AB127}" dt="2023-11-09T19:50:17.640" v="6079" actId="700"/>
          <ac:spMkLst>
            <pc:docMk/>
            <pc:sldMk cId="790674402" sldId="257"/>
            <ac:spMk id="3" creationId="{091B65BE-7DDD-B83B-432C-C5A675EAEC89}"/>
          </ac:spMkLst>
        </pc:spChg>
        <pc:spChg chg="del mod">
          <ac:chgData name="MCGEOUGH, Erin (NHS ENGLAND - X26)" userId="244e18db-8eeb-482c-9476-f335a272c46e" providerId="ADAL" clId="{015B7FF1-0B29-4135-B080-D82D596AB127}" dt="2023-11-06T17:19:43.761" v="3140" actId="478"/>
          <ac:spMkLst>
            <pc:docMk/>
            <pc:sldMk cId="790674402" sldId="257"/>
            <ac:spMk id="3" creationId="{9B9A1041-F007-BF18-BF98-49E93F487E9B}"/>
          </ac:spMkLst>
        </pc:spChg>
        <pc:spChg chg="mod ord">
          <ac:chgData name="MCGEOUGH, Erin (NHS ENGLAND - X26)" userId="244e18db-8eeb-482c-9476-f335a272c46e" providerId="ADAL" clId="{015B7FF1-0B29-4135-B080-D82D596AB127}" dt="2023-11-09T19:51:10.168" v="6141" actId="20577"/>
          <ac:spMkLst>
            <pc:docMk/>
            <pc:sldMk cId="790674402" sldId="257"/>
            <ac:spMk id="4" creationId="{EC20C345-0A48-2D93-0936-4A6E8AFF04FF}"/>
          </ac:spMkLst>
        </pc:spChg>
        <pc:spChg chg="add del mod">
          <ac:chgData name="MCGEOUGH, Erin (NHS ENGLAND - X26)" userId="244e18db-8eeb-482c-9476-f335a272c46e" providerId="ADAL" clId="{015B7FF1-0B29-4135-B080-D82D596AB127}" dt="2023-11-06T17:19:48.200" v="3141" actId="478"/>
          <ac:spMkLst>
            <pc:docMk/>
            <pc:sldMk cId="790674402" sldId="257"/>
            <ac:spMk id="6" creationId="{EA8A9F20-15D8-E1B9-0204-FEEBF29A4BFF}"/>
          </ac:spMkLst>
        </pc:spChg>
        <pc:picChg chg="mod">
          <ac:chgData name="MCGEOUGH, Erin (NHS ENGLAND - X26)" userId="244e18db-8eeb-482c-9476-f335a272c46e" providerId="ADAL" clId="{015B7FF1-0B29-4135-B080-D82D596AB127}" dt="2023-11-10T16:08:34.235" v="7063" actId="1076"/>
          <ac:picMkLst>
            <pc:docMk/>
            <pc:sldMk cId="790674402" sldId="257"/>
            <ac:picMk id="8" creationId="{1109325C-E68B-9FA0-9D37-28F91A60A552}"/>
          </ac:picMkLst>
        </pc:picChg>
      </pc:sldChg>
      <pc:sldChg chg="modSp add del mod">
        <pc:chgData name="MCGEOUGH, Erin (NHS ENGLAND - X26)" userId="244e18db-8eeb-482c-9476-f335a272c46e" providerId="ADAL" clId="{015B7FF1-0B29-4135-B080-D82D596AB127}" dt="2023-11-10T17:16:17.652" v="8824" actId="47"/>
        <pc:sldMkLst>
          <pc:docMk/>
          <pc:sldMk cId="1961083890" sldId="258"/>
        </pc:sldMkLst>
        <pc:spChg chg="mod">
          <ac:chgData name="MCGEOUGH, Erin (NHS ENGLAND - X26)" userId="244e18db-8eeb-482c-9476-f335a272c46e" providerId="ADAL" clId="{015B7FF1-0B29-4135-B080-D82D596AB127}" dt="2023-11-01T12:15:03.273" v="90" actId="20577"/>
          <ac:spMkLst>
            <pc:docMk/>
            <pc:sldMk cId="1961083890" sldId="258"/>
            <ac:spMk id="19" creationId="{8B75CC7E-440D-1EB9-839B-71AEA598FBE6}"/>
          </ac:spMkLst>
        </pc:spChg>
        <pc:spChg chg="mod">
          <ac:chgData name="MCGEOUGH, Erin (NHS ENGLAND - X26)" userId="244e18db-8eeb-482c-9476-f335a272c46e" providerId="ADAL" clId="{015B7FF1-0B29-4135-B080-D82D596AB127}" dt="2023-11-06T17:46:43.441" v="4362" actId="207"/>
          <ac:spMkLst>
            <pc:docMk/>
            <pc:sldMk cId="1961083890" sldId="258"/>
            <ac:spMk id="21" creationId="{15C97EE4-8245-72D5-92B5-28994559C4BF}"/>
          </ac:spMkLst>
        </pc:spChg>
        <pc:picChg chg="mod">
          <ac:chgData name="MCGEOUGH, Erin (NHS ENGLAND - X26)" userId="244e18db-8eeb-482c-9476-f335a272c46e" providerId="ADAL" clId="{015B7FF1-0B29-4135-B080-D82D596AB127}" dt="2023-11-01T12:14:52.664" v="79" actId="14826"/>
          <ac:picMkLst>
            <pc:docMk/>
            <pc:sldMk cId="1961083890" sldId="258"/>
            <ac:picMk id="28" creationId="{CD6E57A3-74DF-10EF-3FB3-3B1782815601}"/>
          </ac:picMkLst>
        </pc:picChg>
      </pc:sldChg>
      <pc:sldChg chg="modSp add del mod">
        <pc:chgData name="MCGEOUGH, Erin (NHS ENGLAND - X26)" userId="244e18db-8eeb-482c-9476-f335a272c46e" providerId="ADAL" clId="{015B7FF1-0B29-4135-B080-D82D596AB127}" dt="2023-11-10T17:16:17.652" v="8824" actId="47"/>
        <pc:sldMkLst>
          <pc:docMk/>
          <pc:sldMk cId="651195385" sldId="259"/>
        </pc:sldMkLst>
        <pc:spChg chg="mod">
          <ac:chgData name="MCGEOUGH, Erin (NHS ENGLAND - X26)" userId="244e18db-8eeb-482c-9476-f335a272c46e" providerId="ADAL" clId="{015B7FF1-0B29-4135-B080-D82D596AB127}" dt="2023-11-01T12:15:47.767" v="119" actId="20577"/>
          <ac:spMkLst>
            <pc:docMk/>
            <pc:sldMk cId="651195385" sldId="259"/>
            <ac:spMk id="7" creationId="{FE5011C9-1FAB-3691-3D22-2722D4711EE7}"/>
          </ac:spMkLst>
        </pc:spChg>
        <pc:spChg chg="mod">
          <ac:chgData name="MCGEOUGH, Erin (NHS ENGLAND - X26)" userId="244e18db-8eeb-482c-9476-f335a272c46e" providerId="ADAL" clId="{015B7FF1-0B29-4135-B080-D82D596AB127}" dt="2023-11-09T19:26:51.483" v="5152" actId="1076"/>
          <ac:spMkLst>
            <pc:docMk/>
            <pc:sldMk cId="651195385" sldId="259"/>
            <ac:spMk id="9" creationId="{FDAB435C-E2C3-2230-8A73-1930B0AB987F}"/>
          </ac:spMkLst>
        </pc:spChg>
        <pc:spChg chg="mod">
          <ac:chgData name="MCGEOUGH, Erin (NHS ENGLAND - X26)" userId="244e18db-8eeb-482c-9476-f335a272c46e" providerId="ADAL" clId="{015B7FF1-0B29-4135-B080-D82D596AB127}" dt="2023-11-01T12:31:45.799" v="146" actId="1076"/>
          <ac:spMkLst>
            <pc:docMk/>
            <pc:sldMk cId="651195385" sldId="259"/>
            <ac:spMk id="13" creationId="{25D40CC1-C341-D1B9-C187-053A1B8A145A}"/>
          </ac:spMkLst>
        </pc:spChg>
        <pc:spChg chg="mod">
          <ac:chgData name="MCGEOUGH, Erin (NHS ENGLAND - X26)" userId="244e18db-8eeb-482c-9476-f335a272c46e" providerId="ADAL" clId="{015B7FF1-0B29-4135-B080-D82D596AB127}" dt="2023-11-01T12:31:35.471" v="144" actId="1076"/>
          <ac:spMkLst>
            <pc:docMk/>
            <pc:sldMk cId="651195385" sldId="259"/>
            <ac:spMk id="14" creationId="{D9D8789E-1756-FBF9-EDE3-05D0476BA787}"/>
          </ac:spMkLst>
        </pc:spChg>
        <pc:picChg chg="mod">
          <ac:chgData name="MCGEOUGH, Erin (NHS ENGLAND - X26)" userId="244e18db-8eeb-482c-9476-f335a272c46e" providerId="ADAL" clId="{015B7FF1-0B29-4135-B080-D82D596AB127}" dt="2023-11-01T12:30:22.982" v="127" actId="14826"/>
          <ac:picMkLst>
            <pc:docMk/>
            <pc:sldMk cId="651195385" sldId="259"/>
            <ac:picMk id="19" creationId="{13DD0DA5-091D-EC36-ED64-0DE61757272A}"/>
          </ac:picMkLst>
        </pc:picChg>
        <pc:picChg chg="mod modCrop">
          <ac:chgData name="MCGEOUGH, Erin (NHS ENGLAND - X26)" userId="244e18db-8eeb-482c-9476-f335a272c46e" providerId="ADAL" clId="{015B7FF1-0B29-4135-B080-D82D596AB127}" dt="2023-11-01T12:31:35.471" v="144" actId="1076"/>
          <ac:picMkLst>
            <pc:docMk/>
            <pc:sldMk cId="651195385" sldId="259"/>
            <ac:picMk id="21" creationId="{6B2556E9-5C78-5342-3029-9A9C5CB2F914}"/>
          </ac:picMkLst>
        </pc:picChg>
        <pc:picChg chg="mod">
          <ac:chgData name="MCGEOUGH, Erin (NHS ENGLAND - X26)" userId="244e18db-8eeb-482c-9476-f335a272c46e" providerId="ADAL" clId="{015B7FF1-0B29-4135-B080-D82D596AB127}" dt="2023-11-01T12:31:45.799" v="146" actId="1076"/>
          <ac:picMkLst>
            <pc:docMk/>
            <pc:sldMk cId="651195385" sldId="259"/>
            <ac:picMk id="25" creationId="{8C6D62EF-8BEF-C66E-2685-07D22EF51BE1}"/>
          </ac:picMkLst>
        </pc:picChg>
      </pc:sldChg>
      <pc:sldChg chg="addSp delSp modSp add del mod ord">
        <pc:chgData name="MCGEOUGH, Erin (NHS ENGLAND - X26)" userId="244e18db-8eeb-482c-9476-f335a272c46e" providerId="ADAL" clId="{015B7FF1-0B29-4135-B080-D82D596AB127}" dt="2023-11-10T17:16:17.652" v="8824" actId="47"/>
        <pc:sldMkLst>
          <pc:docMk/>
          <pc:sldMk cId="3707615968" sldId="260"/>
        </pc:sldMkLst>
        <pc:spChg chg="mod">
          <ac:chgData name="MCGEOUGH, Erin (NHS ENGLAND - X26)" userId="244e18db-8eeb-482c-9476-f335a272c46e" providerId="ADAL" clId="{015B7FF1-0B29-4135-B080-D82D596AB127}" dt="2023-11-10T16:39:05.451" v="8705" actId="1076"/>
          <ac:spMkLst>
            <pc:docMk/>
            <pc:sldMk cId="3707615968" sldId="260"/>
            <ac:spMk id="2" creationId="{8EEDCE2E-C7F9-C0DB-97C1-96E2FE631808}"/>
          </ac:spMkLst>
        </pc:spChg>
        <pc:spChg chg="add mod">
          <ac:chgData name="MCGEOUGH, Erin (NHS ENGLAND - X26)" userId="244e18db-8eeb-482c-9476-f335a272c46e" providerId="ADAL" clId="{015B7FF1-0B29-4135-B080-D82D596AB127}" dt="2023-11-10T16:39:01.300" v="8704" actId="1076"/>
          <ac:spMkLst>
            <pc:docMk/>
            <pc:sldMk cId="3707615968" sldId="260"/>
            <ac:spMk id="3" creationId="{85BA7595-4060-7781-87ED-D6ED4EA7C500}"/>
          </ac:spMkLst>
        </pc:spChg>
        <pc:spChg chg="del mod">
          <ac:chgData name="MCGEOUGH, Erin (NHS ENGLAND - X26)" userId="244e18db-8eeb-482c-9476-f335a272c46e" providerId="ADAL" clId="{015B7FF1-0B29-4135-B080-D82D596AB127}" dt="2023-11-01T12:36:05.891" v="181" actId="478"/>
          <ac:spMkLst>
            <pc:docMk/>
            <pc:sldMk cId="3707615968" sldId="260"/>
            <ac:spMk id="3" creationId="{9FE70FCD-149B-5489-2D87-6EE28C9F575C}"/>
          </ac:spMkLst>
        </pc:spChg>
        <pc:spChg chg="mod">
          <ac:chgData name="MCGEOUGH, Erin (NHS ENGLAND - X26)" userId="244e18db-8eeb-482c-9476-f335a272c46e" providerId="ADAL" clId="{015B7FF1-0B29-4135-B080-D82D596AB127}" dt="2023-11-09T19:30:23.948" v="5373"/>
          <ac:spMkLst>
            <pc:docMk/>
            <pc:sldMk cId="3707615968" sldId="260"/>
            <ac:spMk id="4" creationId="{64F79FCC-5572-8133-E3F7-C4226D33B7B5}"/>
          </ac:spMkLst>
        </pc:spChg>
        <pc:spChg chg="add del mod">
          <ac:chgData name="MCGEOUGH, Erin (NHS ENGLAND - X26)" userId="244e18db-8eeb-482c-9476-f335a272c46e" providerId="ADAL" clId="{015B7FF1-0B29-4135-B080-D82D596AB127}" dt="2023-11-09T20:00:29.179" v="6817" actId="1038"/>
          <ac:spMkLst>
            <pc:docMk/>
            <pc:sldMk cId="3707615968" sldId="260"/>
            <ac:spMk id="5" creationId="{D4D831C4-3206-9A49-4545-E9E7A0F17CCF}"/>
          </ac:spMkLst>
        </pc:spChg>
        <pc:spChg chg="add del mod">
          <ac:chgData name="MCGEOUGH, Erin (NHS ENGLAND - X26)" userId="244e18db-8eeb-482c-9476-f335a272c46e" providerId="ADAL" clId="{015B7FF1-0B29-4135-B080-D82D596AB127}" dt="2023-11-01T12:36:08.306" v="182" actId="478"/>
          <ac:spMkLst>
            <pc:docMk/>
            <pc:sldMk cId="3707615968" sldId="260"/>
            <ac:spMk id="6" creationId="{995AADF2-AB81-94D8-A272-A0A6D1B05403}"/>
          </ac:spMkLst>
        </pc:spChg>
        <pc:spChg chg="add mod">
          <ac:chgData name="MCGEOUGH, Erin (NHS ENGLAND - X26)" userId="244e18db-8eeb-482c-9476-f335a272c46e" providerId="ADAL" clId="{015B7FF1-0B29-4135-B080-D82D596AB127}" dt="2023-11-09T19:35:10.606" v="5655" actId="20577"/>
          <ac:spMkLst>
            <pc:docMk/>
            <pc:sldMk cId="3707615968" sldId="260"/>
            <ac:spMk id="10" creationId="{B5B14089-3319-848D-D03D-9E4D5C3D9583}"/>
          </ac:spMkLst>
        </pc:spChg>
        <pc:spChg chg="add mod">
          <ac:chgData name="MCGEOUGH, Erin (NHS ENGLAND - X26)" userId="244e18db-8eeb-482c-9476-f335a272c46e" providerId="ADAL" clId="{015B7FF1-0B29-4135-B080-D82D596AB127}" dt="2023-11-10T16:38:57.566" v="8703" actId="1076"/>
          <ac:spMkLst>
            <pc:docMk/>
            <pc:sldMk cId="3707615968" sldId="260"/>
            <ac:spMk id="11" creationId="{01AAC60C-7DA3-5CC2-6EB3-C56DD005C9DF}"/>
          </ac:spMkLst>
        </pc:spChg>
        <pc:picChg chg="add del mod">
          <ac:chgData name="MCGEOUGH, Erin (NHS ENGLAND - X26)" userId="244e18db-8eeb-482c-9476-f335a272c46e" providerId="ADAL" clId="{015B7FF1-0B29-4135-B080-D82D596AB127}" dt="2023-11-09T19:33:29.649" v="5486" actId="478"/>
          <ac:picMkLst>
            <pc:docMk/>
            <pc:sldMk cId="3707615968" sldId="260"/>
            <ac:picMk id="7" creationId="{60090772-A27E-ACA6-DF24-F02F48912549}"/>
          </ac:picMkLst>
        </pc:picChg>
        <pc:picChg chg="add del mod">
          <ac:chgData name="MCGEOUGH, Erin (NHS ENGLAND - X26)" userId="244e18db-8eeb-482c-9476-f335a272c46e" providerId="ADAL" clId="{015B7FF1-0B29-4135-B080-D82D596AB127}" dt="2023-11-01T12:41:27.719" v="368"/>
          <ac:picMkLst>
            <pc:docMk/>
            <pc:sldMk cId="3707615968" sldId="260"/>
            <ac:picMk id="7" creationId="{87158D90-3918-08FE-31AC-5B6B9E73E44D}"/>
          </ac:picMkLst>
        </pc:picChg>
        <pc:picChg chg="add mod">
          <ac:chgData name="MCGEOUGH, Erin (NHS ENGLAND - X26)" userId="244e18db-8eeb-482c-9476-f335a272c46e" providerId="ADAL" clId="{015B7FF1-0B29-4135-B080-D82D596AB127}" dt="2023-11-09T19:38:40.179" v="5705" actId="12788"/>
          <ac:picMkLst>
            <pc:docMk/>
            <pc:sldMk cId="3707615968" sldId="260"/>
            <ac:picMk id="9" creationId="{CE93A01E-FF61-F137-142E-29F6AD39F007}"/>
          </ac:picMkLst>
        </pc:picChg>
      </pc:sldChg>
      <pc:sldChg chg="addSp delSp modSp mod">
        <pc:chgData name="MCGEOUGH, Erin (NHS ENGLAND - X26)" userId="244e18db-8eeb-482c-9476-f335a272c46e" providerId="ADAL" clId="{015B7FF1-0B29-4135-B080-D82D596AB127}" dt="2023-11-09T19:24:28.764" v="5055" actId="20577"/>
        <pc:sldMkLst>
          <pc:docMk/>
          <pc:sldMk cId="1811019562" sldId="261"/>
        </pc:sldMkLst>
        <pc:spChg chg="del">
          <ac:chgData name="MCGEOUGH, Erin (NHS ENGLAND - X26)" userId="244e18db-8eeb-482c-9476-f335a272c46e" providerId="ADAL" clId="{015B7FF1-0B29-4135-B080-D82D596AB127}" dt="2023-11-01T12:32:13.756" v="148" actId="478"/>
          <ac:spMkLst>
            <pc:docMk/>
            <pc:sldMk cId="1811019562" sldId="261"/>
            <ac:spMk id="4" creationId="{CEA1120F-3385-3479-A6E8-F29B682A9E54}"/>
          </ac:spMkLst>
        </pc:spChg>
        <pc:spChg chg="del">
          <ac:chgData name="MCGEOUGH, Erin (NHS ENGLAND - X26)" userId="244e18db-8eeb-482c-9476-f335a272c46e" providerId="ADAL" clId="{015B7FF1-0B29-4135-B080-D82D596AB127}" dt="2023-11-01T12:32:13.756" v="148" actId="478"/>
          <ac:spMkLst>
            <pc:docMk/>
            <pc:sldMk cId="1811019562" sldId="261"/>
            <ac:spMk id="5" creationId="{70B4AC3B-846D-DAC2-420B-196A111FFCD1}"/>
          </ac:spMkLst>
        </pc:spChg>
        <pc:spChg chg="add del mod">
          <ac:chgData name="MCGEOUGH, Erin (NHS ENGLAND - X26)" userId="244e18db-8eeb-482c-9476-f335a272c46e" providerId="ADAL" clId="{015B7FF1-0B29-4135-B080-D82D596AB127}" dt="2023-11-01T12:32:24.549" v="150" actId="478"/>
          <ac:spMkLst>
            <pc:docMk/>
            <pc:sldMk cId="1811019562" sldId="261"/>
            <ac:spMk id="7" creationId="{1EF3DB98-F0E8-2F17-6173-BE6F65BE5EF1}"/>
          </ac:spMkLst>
        </pc:spChg>
        <pc:spChg chg="add del mod">
          <ac:chgData name="MCGEOUGH, Erin (NHS ENGLAND - X26)" userId="244e18db-8eeb-482c-9476-f335a272c46e" providerId="ADAL" clId="{015B7FF1-0B29-4135-B080-D82D596AB127}" dt="2023-11-01T12:32:19.896" v="149" actId="478"/>
          <ac:spMkLst>
            <pc:docMk/>
            <pc:sldMk cId="1811019562" sldId="261"/>
            <ac:spMk id="11" creationId="{2088034F-B5D9-8BCD-CAFC-A363E3261B55}"/>
          </ac:spMkLst>
        </pc:spChg>
        <pc:spChg chg="add mod">
          <ac:chgData name="MCGEOUGH, Erin (NHS ENGLAND - X26)" userId="244e18db-8eeb-482c-9476-f335a272c46e" providerId="ADAL" clId="{015B7FF1-0B29-4135-B080-D82D596AB127}" dt="2023-11-01T12:32:24.988" v="151"/>
          <ac:spMkLst>
            <pc:docMk/>
            <pc:sldMk cId="1811019562" sldId="261"/>
            <ac:spMk id="13" creationId="{F6E79405-55C5-E566-482E-124859904FB1}"/>
          </ac:spMkLst>
        </pc:spChg>
        <pc:spChg chg="add mod">
          <ac:chgData name="MCGEOUGH, Erin (NHS ENGLAND - X26)" userId="244e18db-8eeb-482c-9476-f335a272c46e" providerId="ADAL" clId="{015B7FF1-0B29-4135-B080-D82D596AB127}" dt="2023-11-09T19:23:29.331" v="5007" actId="1076"/>
          <ac:spMkLst>
            <pc:docMk/>
            <pc:sldMk cId="1811019562" sldId="261"/>
            <ac:spMk id="14" creationId="{E4A6D376-1318-6211-6C12-6E30872AD41E}"/>
          </ac:spMkLst>
        </pc:spChg>
        <pc:spChg chg="del">
          <ac:chgData name="MCGEOUGH, Erin (NHS ENGLAND - X26)" userId="244e18db-8eeb-482c-9476-f335a272c46e" providerId="ADAL" clId="{015B7FF1-0B29-4135-B080-D82D596AB127}" dt="2023-11-01T12:32:08.230" v="147" actId="478"/>
          <ac:spMkLst>
            <pc:docMk/>
            <pc:sldMk cId="1811019562" sldId="261"/>
            <ac:spMk id="15" creationId="{1CF6117E-00B1-CA49-13B0-53043017D183}"/>
          </ac:spMkLst>
        </pc:spChg>
        <pc:spChg chg="del">
          <ac:chgData name="MCGEOUGH, Erin (NHS ENGLAND - X26)" userId="244e18db-8eeb-482c-9476-f335a272c46e" providerId="ADAL" clId="{015B7FF1-0B29-4135-B080-D82D596AB127}" dt="2023-11-01T12:32:08.230" v="147" actId="478"/>
          <ac:spMkLst>
            <pc:docMk/>
            <pc:sldMk cId="1811019562" sldId="261"/>
            <ac:spMk id="16" creationId="{A3E7951E-0CA8-F42D-785B-4F0B7647CA66}"/>
          </ac:spMkLst>
        </pc:spChg>
        <pc:spChg chg="add mod">
          <ac:chgData name="MCGEOUGH, Erin (NHS ENGLAND - X26)" userId="244e18db-8eeb-482c-9476-f335a272c46e" providerId="ADAL" clId="{015B7FF1-0B29-4135-B080-D82D596AB127}" dt="2023-11-09T19:24:24.353" v="5054" actId="20577"/>
          <ac:spMkLst>
            <pc:docMk/>
            <pc:sldMk cId="1811019562" sldId="261"/>
            <ac:spMk id="17" creationId="{23E4D401-D359-3171-D276-FC2208E38DA4}"/>
          </ac:spMkLst>
        </pc:spChg>
        <pc:spChg chg="add mod">
          <ac:chgData name="MCGEOUGH, Erin (NHS ENGLAND - X26)" userId="244e18db-8eeb-482c-9476-f335a272c46e" providerId="ADAL" clId="{015B7FF1-0B29-4135-B080-D82D596AB127}" dt="2023-11-09T19:24:28.764" v="5055" actId="20577"/>
          <ac:spMkLst>
            <pc:docMk/>
            <pc:sldMk cId="1811019562" sldId="261"/>
            <ac:spMk id="18" creationId="{A6DFC1B2-05D0-CDE1-3651-9C3D28927279}"/>
          </ac:spMkLst>
        </pc:spChg>
        <pc:grpChg chg="add mod">
          <ac:chgData name="MCGEOUGH, Erin (NHS ENGLAND - X26)" userId="244e18db-8eeb-482c-9476-f335a272c46e" providerId="ADAL" clId="{015B7FF1-0B29-4135-B080-D82D596AB127}" dt="2023-11-09T19:23:31.931" v="5009" actId="1076"/>
          <ac:grpSpMkLst>
            <pc:docMk/>
            <pc:sldMk cId="1811019562" sldId="261"/>
            <ac:grpSpMk id="19" creationId="{D0607CA7-2319-7448-1098-7D0938DE3B5B}"/>
          </ac:grpSpMkLst>
        </pc:grpChg>
        <pc:picChg chg="del">
          <ac:chgData name="MCGEOUGH, Erin (NHS ENGLAND - X26)" userId="244e18db-8eeb-482c-9476-f335a272c46e" providerId="ADAL" clId="{015B7FF1-0B29-4135-B080-D82D596AB127}" dt="2023-11-01T12:32:08.230" v="147" actId="478"/>
          <ac:picMkLst>
            <pc:docMk/>
            <pc:sldMk cId="1811019562" sldId="261"/>
            <ac:picMk id="3" creationId="{E365C940-D5B6-D8B7-CF57-ABDEE496383A}"/>
          </ac:picMkLst>
        </pc:picChg>
        <pc:picChg chg="del">
          <ac:chgData name="MCGEOUGH, Erin (NHS ENGLAND - X26)" userId="244e18db-8eeb-482c-9476-f335a272c46e" providerId="ADAL" clId="{015B7FF1-0B29-4135-B080-D82D596AB127}" dt="2023-11-01T12:32:19.896" v="149" actId="478"/>
          <ac:picMkLst>
            <pc:docMk/>
            <pc:sldMk cId="1811019562" sldId="261"/>
            <ac:picMk id="6" creationId="{8341F38D-B271-C668-EE56-BA84FB8A8BBD}"/>
          </ac:picMkLst>
        </pc:picChg>
        <pc:picChg chg="del">
          <ac:chgData name="MCGEOUGH, Erin (NHS ENGLAND - X26)" userId="244e18db-8eeb-482c-9476-f335a272c46e" providerId="ADAL" clId="{015B7FF1-0B29-4135-B080-D82D596AB127}" dt="2023-11-01T12:32:08.230" v="147" actId="478"/>
          <ac:picMkLst>
            <pc:docMk/>
            <pc:sldMk cId="1811019562" sldId="261"/>
            <ac:picMk id="8" creationId="{BFFA9A59-856A-0E54-F8BA-4B7BF1414339}"/>
          </ac:picMkLst>
        </pc:picChg>
        <pc:picChg chg="del">
          <ac:chgData name="MCGEOUGH, Erin (NHS ENGLAND - X26)" userId="244e18db-8eeb-482c-9476-f335a272c46e" providerId="ADAL" clId="{015B7FF1-0B29-4135-B080-D82D596AB127}" dt="2023-11-01T12:32:24.549" v="150" actId="478"/>
          <ac:picMkLst>
            <pc:docMk/>
            <pc:sldMk cId="1811019562" sldId="261"/>
            <ac:picMk id="9" creationId="{BB38DA2E-2D39-5F25-7F9D-5F4331CE8D6E}"/>
          </ac:picMkLst>
        </pc:picChg>
        <pc:picChg chg="add del mod">
          <ac:chgData name="MCGEOUGH, Erin (NHS ENGLAND - X26)" userId="244e18db-8eeb-482c-9476-f335a272c46e" providerId="ADAL" clId="{015B7FF1-0B29-4135-B080-D82D596AB127}" dt="2023-11-01T12:32:28.378" v="152" actId="478"/>
          <ac:picMkLst>
            <pc:docMk/>
            <pc:sldMk cId="1811019562" sldId="261"/>
            <ac:picMk id="12" creationId="{AACA436C-B01E-6E6C-219D-F08E2D5683F9}"/>
          </ac:picMkLst>
        </pc:picChg>
        <pc:picChg chg="mod">
          <ac:chgData name="MCGEOUGH, Erin (NHS ENGLAND - X26)" userId="244e18db-8eeb-482c-9476-f335a272c46e" providerId="ADAL" clId="{015B7FF1-0B29-4135-B080-D82D596AB127}" dt="2023-11-09T19:23:31.931" v="5009" actId="1076"/>
          <ac:picMkLst>
            <pc:docMk/>
            <pc:sldMk cId="1811019562" sldId="261"/>
            <ac:picMk id="20" creationId="{49BEC145-5B14-EF2A-2DAD-C5CEBAE4C2BD}"/>
          </ac:picMkLst>
        </pc:picChg>
        <pc:picChg chg="mod modCrop">
          <ac:chgData name="MCGEOUGH, Erin (NHS ENGLAND - X26)" userId="244e18db-8eeb-482c-9476-f335a272c46e" providerId="ADAL" clId="{015B7FF1-0B29-4135-B080-D82D596AB127}" dt="2023-11-09T19:23:31.931" v="5009" actId="1076"/>
          <ac:picMkLst>
            <pc:docMk/>
            <pc:sldMk cId="1811019562" sldId="261"/>
            <ac:picMk id="21" creationId="{0899A9DE-3EB2-0CA5-702B-70E1712EC734}"/>
          </ac:picMkLst>
        </pc:picChg>
        <pc:picChg chg="mod">
          <ac:chgData name="MCGEOUGH, Erin (NHS ENGLAND - X26)" userId="244e18db-8eeb-482c-9476-f335a272c46e" providerId="ADAL" clId="{015B7FF1-0B29-4135-B080-D82D596AB127}" dt="2023-11-09T19:23:31.931" v="5009" actId="1076"/>
          <ac:picMkLst>
            <pc:docMk/>
            <pc:sldMk cId="1811019562" sldId="261"/>
            <ac:picMk id="22" creationId="{016624FF-1A16-290A-F511-C323472C3C44}"/>
          </ac:picMkLst>
        </pc:picChg>
        <pc:picChg chg="mod">
          <ac:chgData name="MCGEOUGH, Erin (NHS ENGLAND - X26)" userId="244e18db-8eeb-482c-9476-f335a272c46e" providerId="ADAL" clId="{015B7FF1-0B29-4135-B080-D82D596AB127}" dt="2023-11-09T19:23:31.931" v="5009" actId="1076"/>
          <ac:picMkLst>
            <pc:docMk/>
            <pc:sldMk cId="1811019562" sldId="261"/>
            <ac:picMk id="23" creationId="{3E9ADE9F-5B5F-5090-55B4-7DC53585BD8C}"/>
          </ac:picMkLst>
        </pc:picChg>
        <pc:picChg chg="mod">
          <ac:chgData name="MCGEOUGH, Erin (NHS ENGLAND - X26)" userId="244e18db-8eeb-482c-9476-f335a272c46e" providerId="ADAL" clId="{015B7FF1-0B29-4135-B080-D82D596AB127}" dt="2023-11-09T19:23:36.848" v="5010" actId="1076"/>
          <ac:picMkLst>
            <pc:docMk/>
            <pc:sldMk cId="1811019562" sldId="261"/>
            <ac:picMk id="1026" creationId="{B9EB4BC2-DA3F-9855-92BC-E359BEAC741C}"/>
          </ac:picMkLst>
        </pc:picChg>
      </pc:sldChg>
      <pc:sldChg chg="addSp delSp modSp new mod ord">
        <pc:chgData name="MCGEOUGH, Erin (NHS ENGLAND - X26)" userId="244e18db-8eeb-482c-9476-f335a272c46e" providerId="ADAL" clId="{015B7FF1-0B29-4135-B080-D82D596AB127}" dt="2023-11-13T10:40:56.122" v="8901" actId="207"/>
        <pc:sldMkLst>
          <pc:docMk/>
          <pc:sldMk cId="1855765265" sldId="262"/>
        </pc:sldMkLst>
        <pc:spChg chg="mod">
          <ac:chgData name="MCGEOUGH, Erin (NHS ENGLAND - X26)" userId="244e18db-8eeb-482c-9476-f335a272c46e" providerId="ADAL" clId="{015B7FF1-0B29-4135-B080-D82D596AB127}" dt="2023-11-13T10:40:56.122" v="8901" actId="207"/>
          <ac:spMkLst>
            <pc:docMk/>
            <pc:sldMk cId="1855765265" sldId="262"/>
            <ac:spMk id="2" creationId="{6C388497-7305-A34D-FE79-C751EFBB2644}"/>
          </ac:spMkLst>
        </pc:spChg>
        <pc:spChg chg="del mod">
          <ac:chgData name="MCGEOUGH, Erin (NHS ENGLAND - X26)" userId="244e18db-8eeb-482c-9476-f335a272c46e" providerId="ADAL" clId="{015B7FF1-0B29-4135-B080-D82D596AB127}" dt="2023-11-09T19:14:13.252" v="4628" actId="478"/>
          <ac:spMkLst>
            <pc:docMk/>
            <pc:sldMk cId="1855765265" sldId="262"/>
            <ac:spMk id="3" creationId="{5D69BC93-F501-8CD6-257B-4B9381063115}"/>
          </ac:spMkLst>
        </pc:spChg>
        <pc:spChg chg="mod">
          <ac:chgData name="MCGEOUGH, Erin (NHS ENGLAND - X26)" userId="244e18db-8eeb-482c-9476-f335a272c46e" providerId="ADAL" clId="{015B7FF1-0B29-4135-B080-D82D596AB127}" dt="2023-11-09T19:14:11.505" v="4627" actId="27636"/>
          <ac:spMkLst>
            <pc:docMk/>
            <pc:sldMk cId="1855765265" sldId="262"/>
            <ac:spMk id="4" creationId="{4CDE63AB-DE04-E56C-25E3-7E304F951B2C}"/>
          </ac:spMkLst>
        </pc:spChg>
        <pc:spChg chg="add mod">
          <ac:chgData name="MCGEOUGH, Erin (NHS ENGLAND - X26)" userId="244e18db-8eeb-482c-9476-f335a272c46e" providerId="ADAL" clId="{015B7FF1-0B29-4135-B080-D82D596AB127}" dt="2023-11-09T19:44:49.483" v="5825" actId="1076"/>
          <ac:spMkLst>
            <pc:docMk/>
            <pc:sldMk cId="1855765265" sldId="262"/>
            <ac:spMk id="7" creationId="{E803E9A5-2828-DCFF-CAD7-A4A6C9B0284C}"/>
          </ac:spMkLst>
        </pc:spChg>
        <pc:spChg chg="add del mod">
          <ac:chgData name="MCGEOUGH, Erin (NHS ENGLAND - X26)" userId="244e18db-8eeb-482c-9476-f335a272c46e" providerId="ADAL" clId="{015B7FF1-0B29-4135-B080-D82D596AB127}" dt="2023-11-09T19:14:33.060" v="4633" actId="478"/>
          <ac:spMkLst>
            <pc:docMk/>
            <pc:sldMk cId="1855765265" sldId="262"/>
            <ac:spMk id="8" creationId="{42B9B5DB-E54A-333E-4AE3-E2550F124F6A}"/>
          </ac:spMkLst>
        </pc:spChg>
        <pc:spChg chg="add del mod">
          <ac:chgData name="MCGEOUGH, Erin (NHS ENGLAND - X26)" userId="244e18db-8eeb-482c-9476-f335a272c46e" providerId="ADAL" clId="{015B7FF1-0B29-4135-B080-D82D596AB127}" dt="2023-11-09T19:15:14.223" v="4654" actId="478"/>
          <ac:spMkLst>
            <pc:docMk/>
            <pc:sldMk cId="1855765265" sldId="262"/>
            <ac:spMk id="9" creationId="{7DF61729-F997-B7C3-4FA7-91754B7CC794}"/>
          </ac:spMkLst>
        </pc:spChg>
        <pc:spChg chg="add del mod">
          <ac:chgData name="MCGEOUGH, Erin (NHS ENGLAND - X26)" userId="244e18db-8eeb-482c-9476-f335a272c46e" providerId="ADAL" clId="{015B7FF1-0B29-4135-B080-D82D596AB127}" dt="2023-11-09T19:14:15.628" v="4629" actId="478"/>
          <ac:spMkLst>
            <pc:docMk/>
            <pc:sldMk cId="1855765265" sldId="262"/>
            <ac:spMk id="10" creationId="{91266577-55EE-25D2-643B-31BDB6E84C0E}"/>
          </ac:spMkLst>
        </pc:spChg>
        <pc:picChg chg="add mod">
          <ac:chgData name="MCGEOUGH, Erin (NHS ENGLAND - X26)" userId="244e18db-8eeb-482c-9476-f335a272c46e" providerId="ADAL" clId="{015B7FF1-0B29-4135-B080-D82D596AB127}" dt="2023-11-09T19:44:41.210" v="5824" actId="1076"/>
          <ac:picMkLst>
            <pc:docMk/>
            <pc:sldMk cId="1855765265" sldId="262"/>
            <ac:picMk id="6" creationId="{E4AD40A2-E748-0733-CCC9-27A979AE5F19}"/>
          </ac:picMkLst>
        </pc:picChg>
      </pc:sldChg>
      <pc:sldChg chg="modSp new del mod">
        <pc:chgData name="MCGEOUGH, Erin (NHS ENGLAND - X26)" userId="244e18db-8eeb-482c-9476-f335a272c46e" providerId="ADAL" clId="{015B7FF1-0B29-4135-B080-D82D596AB127}" dt="2023-11-01T13:00:09.193" v="1153" actId="47"/>
        <pc:sldMkLst>
          <pc:docMk/>
          <pc:sldMk cId="4238892507" sldId="263"/>
        </pc:sldMkLst>
        <pc:spChg chg="mod">
          <ac:chgData name="MCGEOUGH, Erin (NHS ENGLAND - X26)" userId="244e18db-8eeb-482c-9476-f335a272c46e" providerId="ADAL" clId="{015B7FF1-0B29-4135-B080-D82D596AB127}" dt="2023-11-01T12:52:59.219" v="1046" actId="20577"/>
          <ac:spMkLst>
            <pc:docMk/>
            <pc:sldMk cId="4238892507" sldId="263"/>
            <ac:spMk id="2" creationId="{BA39019B-5DD1-25FD-004C-2832D0EA9A27}"/>
          </ac:spMkLst>
        </pc:spChg>
        <pc:spChg chg="mod">
          <ac:chgData name="MCGEOUGH, Erin (NHS ENGLAND - X26)" userId="244e18db-8eeb-482c-9476-f335a272c46e" providerId="ADAL" clId="{015B7FF1-0B29-4135-B080-D82D596AB127}" dt="2023-11-01T12:51:02.424" v="791" actId="20577"/>
          <ac:spMkLst>
            <pc:docMk/>
            <pc:sldMk cId="4238892507" sldId="263"/>
            <ac:spMk id="4" creationId="{FFC14247-EC31-8456-8466-458089C33AC4}"/>
          </ac:spMkLst>
        </pc:spChg>
      </pc:sldChg>
      <pc:sldChg chg="addSp delSp modSp add mod">
        <pc:chgData name="MCGEOUGH, Erin (NHS ENGLAND - X26)" userId="244e18db-8eeb-482c-9476-f335a272c46e" providerId="ADAL" clId="{015B7FF1-0B29-4135-B080-D82D596AB127}" dt="2023-11-10T17:16:50.217" v="8826" actId="207"/>
        <pc:sldMkLst>
          <pc:docMk/>
          <pc:sldMk cId="1112600502" sldId="264"/>
        </pc:sldMkLst>
        <pc:spChg chg="mod">
          <ac:chgData name="MCGEOUGH, Erin (NHS ENGLAND - X26)" userId="244e18db-8eeb-482c-9476-f335a272c46e" providerId="ADAL" clId="{015B7FF1-0B29-4135-B080-D82D596AB127}" dt="2023-11-10T17:16:50.217" v="8826" actId="207"/>
          <ac:spMkLst>
            <pc:docMk/>
            <pc:sldMk cId="1112600502" sldId="264"/>
            <ac:spMk id="2" creationId="{89663DF3-329E-2258-1A12-ACAC14AB3223}"/>
          </ac:spMkLst>
        </pc:spChg>
        <pc:spChg chg="add del mod">
          <ac:chgData name="MCGEOUGH, Erin (NHS ENGLAND - X26)" userId="244e18db-8eeb-482c-9476-f335a272c46e" providerId="ADAL" clId="{015B7FF1-0B29-4135-B080-D82D596AB127}" dt="2023-11-10T16:17:23.674" v="7489" actId="20577"/>
          <ac:spMkLst>
            <pc:docMk/>
            <pc:sldMk cId="1112600502" sldId="264"/>
            <ac:spMk id="3" creationId="{9B9A1041-F007-BF18-BF98-49E93F487E9B}"/>
          </ac:spMkLst>
        </pc:spChg>
        <pc:spChg chg="mod">
          <ac:chgData name="MCGEOUGH, Erin (NHS ENGLAND - X26)" userId="244e18db-8eeb-482c-9476-f335a272c46e" providerId="ADAL" clId="{015B7FF1-0B29-4135-B080-D82D596AB127}" dt="2023-11-10T10:03:15.285" v="7035" actId="20577"/>
          <ac:spMkLst>
            <pc:docMk/>
            <pc:sldMk cId="1112600502" sldId="264"/>
            <ac:spMk id="4" creationId="{EC20C345-0A48-2D93-0936-4A6E8AFF04FF}"/>
          </ac:spMkLst>
        </pc:spChg>
        <pc:spChg chg="add del mod">
          <ac:chgData name="MCGEOUGH, Erin (NHS ENGLAND - X26)" userId="244e18db-8eeb-482c-9476-f335a272c46e" providerId="ADAL" clId="{015B7FF1-0B29-4135-B080-D82D596AB127}" dt="2023-11-10T16:15:24.833" v="7431" actId="478"/>
          <ac:spMkLst>
            <pc:docMk/>
            <pc:sldMk cId="1112600502" sldId="264"/>
            <ac:spMk id="6" creationId="{49CD62B6-A145-CFD0-EFDE-D0112B648AF6}"/>
          </ac:spMkLst>
        </pc:spChg>
        <pc:picChg chg="del mod">
          <ac:chgData name="MCGEOUGH, Erin (NHS ENGLAND - X26)" userId="244e18db-8eeb-482c-9476-f335a272c46e" providerId="ADAL" clId="{015B7FF1-0B29-4135-B080-D82D596AB127}" dt="2023-11-10T10:03:17.040" v="7036" actId="478"/>
          <ac:picMkLst>
            <pc:docMk/>
            <pc:sldMk cId="1112600502" sldId="264"/>
            <ac:picMk id="8" creationId="{1109325C-E68B-9FA0-9D37-28F91A60A552}"/>
          </ac:picMkLst>
        </pc:picChg>
        <pc:picChg chg="add del mod">
          <ac:chgData name="MCGEOUGH, Erin (NHS ENGLAND - X26)" userId="244e18db-8eeb-482c-9476-f335a272c46e" providerId="ADAL" clId="{015B7FF1-0B29-4135-B080-D82D596AB127}" dt="2023-11-10T16:15:18.590" v="7428"/>
          <ac:picMkLst>
            <pc:docMk/>
            <pc:sldMk cId="1112600502" sldId="264"/>
            <ac:picMk id="9" creationId="{1382C857-AEB9-2674-886F-74A62035690C}"/>
          </ac:picMkLst>
        </pc:picChg>
        <pc:picChg chg="add mod">
          <ac:chgData name="MCGEOUGH, Erin (NHS ENGLAND - X26)" userId="244e18db-8eeb-482c-9476-f335a272c46e" providerId="ADAL" clId="{015B7FF1-0B29-4135-B080-D82D596AB127}" dt="2023-11-10T16:28:43.974" v="7870" actId="1076"/>
          <ac:picMkLst>
            <pc:docMk/>
            <pc:sldMk cId="1112600502" sldId="264"/>
            <ac:picMk id="11" creationId="{8D891291-7CE4-B240-82E9-E23229D5B9B0}"/>
          </ac:picMkLst>
        </pc:picChg>
      </pc:sldChg>
      <pc:sldChg chg="modSp new del mod">
        <pc:chgData name="MCGEOUGH, Erin (NHS ENGLAND - X26)" userId="244e18db-8eeb-482c-9476-f335a272c46e" providerId="ADAL" clId="{015B7FF1-0B29-4135-B080-D82D596AB127}" dt="2023-11-09T19:28:38.248" v="5277" actId="2696"/>
        <pc:sldMkLst>
          <pc:docMk/>
          <pc:sldMk cId="2251191326" sldId="265"/>
        </pc:sldMkLst>
        <pc:spChg chg="mod">
          <ac:chgData name="MCGEOUGH, Erin (NHS ENGLAND - X26)" userId="244e18db-8eeb-482c-9476-f335a272c46e" providerId="ADAL" clId="{015B7FF1-0B29-4135-B080-D82D596AB127}" dt="2023-11-09T19:18:42.428" v="4871" actId="20577"/>
          <ac:spMkLst>
            <pc:docMk/>
            <pc:sldMk cId="2251191326" sldId="265"/>
            <ac:spMk id="2" creationId="{94EEBF8F-AB94-87F9-F468-A26BD8111CC7}"/>
          </ac:spMkLst>
        </pc:spChg>
        <pc:spChg chg="mod">
          <ac:chgData name="MCGEOUGH, Erin (NHS ENGLAND - X26)" userId="244e18db-8eeb-482c-9476-f335a272c46e" providerId="ADAL" clId="{015B7FF1-0B29-4135-B080-D82D596AB127}" dt="2023-11-09T19:17:23.437" v="4826" actId="1076"/>
          <ac:spMkLst>
            <pc:docMk/>
            <pc:sldMk cId="2251191326" sldId="265"/>
            <ac:spMk id="3" creationId="{84571313-AD3C-AF5B-E185-A0BC3D7C112D}"/>
          </ac:spMkLst>
        </pc:spChg>
        <pc:spChg chg="mod">
          <ac:chgData name="MCGEOUGH, Erin (NHS ENGLAND - X26)" userId="244e18db-8eeb-482c-9476-f335a272c46e" providerId="ADAL" clId="{015B7FF1-0B29-4135-B080-D82D596AB127}" dt="2023-11-01T12:58:08.149" v="1138" actId="20577"/>
          <ac:spMkLst>
            <pc:docMk/>
            <pc:sldMk cId="2251191326" sldId="265"/>
            <ac:spMk id="4" creationId="{B1FD4A34-C442-72E9-B301-5842CC4EC99E}"/>
          </ac:spMkLst>
        </pc:spChg>
      </pc:sldChg>
      <pc:sldChg chg="addSp modSp new del mod">
        <pc:chgData name="MCGEOUGH, Erin (NHS ENGLAND - X26)" userId="244e18db-8eeb-482c-9476-f335a272c46e" providerId="ADAL" clId="{015B7FF1-0B29-4135-B080-D82D596AB127}" dt="2023-11-10T17:16:21.611" v="8825" actId="47"/>
        <pc:sldMkLst>
          <pc:docMk/>
          <pc:sldMk cId="1530536037" sldId="266"/>
        </pc:sldMkLst>
        <pc:spChg chg="mod">
          <ac:chgData name="MCGEOUGH, Erin (NHS ENGLAND - X26)" userId="244e18db-8eeb-482c-9476-f335a272c46e" providerId="ADAL" clId="{015B7FF1-0B29-4135-B080-D82D596AB127}" dt="2023-11-06T17:24:38.483" v="3417" actId="113"/>
          <ac:spMkLst>
            <pc:docMk/>
            <pc:sldMk cId="1530536037" sldId="266"/>
            <ac:spMk id="2" creationId="{882999EF-10D5-3BB1-54C8-760CCC0374C9}"/>
          </ac:spMkLst>
        </pc:spChg>
        <pc:spChg chg="mod">
          <ac:chgData name="MCGEOUGH, Erin (NHS ENGLAND - X26)" userId="244e18db-8eeb-482c-9476-f335a272c46e" providerId="ADAL" clId="{015B7FF1-0B29-4135-B080-D82D596AB127}" dt="2023-11-06T17:38:26.218" v="3958" actId="313"/>
          <ac:spMkLst>
            <pc:docMk/>
            <pc:sldMk cId="1530536037" sldId="266"/>
            <ac:spMk id="3" creationId="{ED44FA71-0B4E-55C1-B4C7-CD50E217B788}"/>
          </ac:spMkLst>
        </pc:spChg>
        <pc:spChg chg="mod">
          <ac:chgData name="MCGEOUGH, Erin (NHS ENGLAND - X26)" userId="244e18db-8eeb-482c-9476-f335a272c46e" providerId="ADAL" clId="{015B7FF1-0B29-4135-B080-D82D596AB127}" dt="2023-11-01T16:43:32.149" v="2134" actId="1076"/>
          <ac:spMkLst>
            <pc:docMk/>
            <pc:sldMk cId="1530536037" sldId="266"/>
            <ac:spMk id="4" creationId="{F750E9F1-78E7-F900-74D7-2669FB923B47}"/>
          </ac:spMkLst>
        </pc:spChg>
        <pc:spChg chg="add mod">
          <ac:chgData name="MCGEOUGH, Erin (NHS ENGLAND - X26)" userId="244e18db-8eeb-482c-9476-f335a272c46e" providerId="ADAL" clId="{015B7FF1-0B29-4135-B080-D82D596AB127}" dt="2023-11-07T13:15:51.533" v="4370" actId="20577"/>
          <ac:spMkLst>
            <pc:docMk/>
            <pc:sldMk cId="1530536037" sldId="266"/>
            <ac:spMk id="5" creationId="{A85680D6-6D5C-F4AE-B07B-643F9A20D726}"/>
          </ac:spMkLst>
        </pc:spChg>
        <pc:spChg chg="add mod">
          <ac:chgData name="MCGEOUGH, Erin (NHS ENGLAND - X26)" userId="244e18db-8eeb-482c-9476-f335a272c46e" providerId="ADAL" clId="{015B7FF1-0B29-4135-B080-D82D596AB127}" dt="2023-11-06T17:24:38.391" v="3414" actId="1076"/>
          <ac:spMkLst>
            <pc:docMk/>
            <pc:sldMk cId="1530536037" sldId="266"/>
            <ac:spMk id="7" creationId="{B2FD42B4-8C72-FB26-1219-2BEADFBC15E3}"/>
          </ac:spMkLst>
        </pc:spChg>
        <pc:picChg chg="add mod">
          <ac:chgData name="MCGEOUGH, Erin (NHS ENGLAND - X26)" userId="244e18db-8eeb-482c-9476-f335a272c46e" providerId="ADAL" clId="{015B7FF1-0B29-4135-B080-D82D596AB127}" dt="2023-11-01T16:43:48.041" v="2140" actId="1076"/>
          <ac:picMkLst>
            <pc:docMk/>
            <pc:sldMk cId="1530536037" sldId="266"/>
            <ac:picMk id="6" creationId="{A4B869D5-A598-5404-F2E9-5789B33B6F53}"/>
          </ac:picMkLst>
        </pc:picChg>
      </pc:sldChg>
      <pc:sldChg chg="addSp delSp modSp add del mod">
        <pc:chgData name="MCGEOUGH, Erin (NHS ENGLAND - X26)" userId="244e18db-8eeb-482c-9476-f335a272c46e" providerId="ADAL" clId="{015B7FF1-0B29-4135-B080-D82D596AB127}" dt="2023-11-10T17:16:14.570" v="8822" actId="47"/>
        <pc:sldMkLst>
          <pc:docMk/>
          <pc:sldMk cId="1721651395" sldId="267"/>
        </pc:sldMkLst>
        <pc:spChg chg="mod">
          <ac:chgData name="MCGEOUGH, Erin (NHS ENGLAND - X26)" userId="244e18db-8eeb-482c-9476-f335a272c46e" providerId="ADAL" clId="{015B7FF1-0B29-4135-B080-D82D596AB127}" dt="2023-11-06T17:43:24.423" v="4100" actId="207"/>
          <ac:spMkLst>
            <pc:docMk/>
            <pc:sldMk cId="1721651395" sldId="267"/>
            <ac:spMk id="2" creationId="{882999EF-10D5-3BB1-54C8-760CCC0374C9}"/>
          </ac:spMkLst>
        </pc:spChg>
        <pc:spChg chg="mod">
          <ac:chgData name="MCGEOUGH, Erin (NHS ENGLAND - X26)" userId="244e18db-8eeb-482c-9476-f335a272c46e" providerId="ADAL" clId="{015B7FF1-0B29-4135-B080-D82D596AB127}" dt="2023-11-06T17:38:06.515" v="3941" actId="20577"/>
          <ac:spMkLst>
            <pc:docMk/>
            <pc:sldMk cId="1721651395" sldId="267"/>
            <ac:spMk id="3" creationId="{ED44FA71-0B4E-55C1-B4C7-CD50E217B788}"/>
          </ac:spMkLst>
        </pc:spChg>
        <pc:spChg chg="mod">
          <ac:chgData name="MCGEOUGH, Erin (NHS ENGLAND - X26)" userId="244e18db-8eeb-482c-9476-f335a272c46e" providerId="ADAL" clId="{015B7FF1-0B29-4135-B080-D82D596AB127}" dt="2023-11-01T16:44:14.806" v="2142"/>
          <ac:spMkLst>
            <pc:docMk/>
            <pc:sldMk cId="1721651395" sldId="267"/>
            <ac:spMk id="4" creationId="{F750E9F1-78E7-F900-74D7-2669FB923B47}"/>
          </ac:spMkLst>
        </pc:spChg>
        <pc:spChg chg="mod">
          <ac:chgData name="MCGEOUGH, Erin (NHS ENGLAND - X26)" userId="244e18db-8eeb-482c-9476-f335a272c46e" providerId="ADAL" clId="{015B7FF1-0B29-4135-B080-D82D596AB127}" dt="2023-11-06T17:43:01.418" v="4095" actId="14100"/>
          <ac:spMkLst>
            <pc:docMk/>
            <pc:sldMk cId="1721651395" sldId="267"/>
            <ac:spMk id="5" creationId="{A85680D6-6D5C-F4AE-B07B-643F9A20D726}"/>
          </ac:spMkLst>
        </pc:spChg>
        <pc:spChg chg="add mod">
          <ac:chgData name="MCGEOUGH, Erin (NHS ENGLAND - X26)" userId="244e18db-8eeb-482c-9476-f335a272c46e" providerId="ADAL" clId="{015B7FF1-0B29-4135-B080-D82D596AB127}" dt="2023-11-06T17:36:38.873" v="3851"/>
          <ac:spMkLst>
            <pc:docMk/>
            <pc:sldMk cId="1721651395" sldId="267"/>
            <ac:spMk id="6" creationId="{C3B9AA8D-23C4-6DAA-1F5E-336F6F3DAD47}"/>
          </ac:spMkLst>
        </pc:spChg>
        <pc:spChg chg="add del">
          <ac:chgData name="MCGEOUGH, Erin (NHS ENGLAND - X26)" userId="244e18db-8eeb-482c-9476-f335a272c46e" providerId="ADAL" clId="{015B7FF1-0B29-4135-B080-D82D596AB127}" dt="2023-11-06T17:43:08.749" v="4097" actId="22"/>
          <ac:spMkLst>
            <pc:docMk/>
            <pc:sldMk cId="1721651395" sldId="267"/>
            <ac:spMk id="9" creationId="{AF4D7EB9-8BFA-8EE5-2E08-E996979847C5}"/>
          </ac:spMkLst>
        </pc:spChg>
        <pc:spChg chg="add mod">
          <ac:chgData name="MCGEOUGH, Erin (NHS ENGLAND - X26)" userId="244e18db-8eeb-482c-9476-f335a272c46e" providerId="ADAL" clId="{015B7FF1-0B29-4135-B080-D82D596AB127}" dt="2023-11-06T17:44:15.192" v="4188" actId="207"/>
          <ac:spMkLst>
            <pc:docMk/>
            <pc:sldMk cId="1721651395" sldId="267"/>
            <ac:spMk id="10" creationId="{D1B6EF65-208F-FACE-8A8D-69F19ADD5415}"/>
          </ac:spMkLst>
        </pc:spChg>
        <pc:picChg chg="del">
          <ac:chgData name="MCGEOUGH, Erin (NHS ENGLAND - X26)" userId="244e18db-8eeb-482c-9476-f335a272c46e" providerId="ADAL" clId="{015B7FF1-0B29-4135-B080-D82D596AB127}" dt="2023-11-01T16:44:42.694" v="2189" actId="478"/>
          <ac:picMkLst>
            <pc:docMk/>
            <pc:sldMk cId="1721651395" sldId="267"/>
            <ac:picMk id="6" creationId="{A4B869D5-A598-5404-F2E9-5789B33B6F53}"/>
          </ac:picMkLst>
        </pc:picChg>
        <pc:picChg chg="add mod">
          <ac:chgData name="MCGEOUGH, Erin (NHS ENGLAND - X26)" userId="244e18db-8eeb-482c-9476-f335a272c46e" providerId="ADAL" clId="{015B7FF1-0B29-4135-B080-D82D596AB127}" dt="2023-11-06T17:42:54.142" v="4093" actId="1076"/>
          <ac:picMkLst>
            <pc:docMk/>
            <pc:sldMk cId="1721651395" sldId="267"/>
            <ac:picMk id="7" creationId="{1BD5763E-BA1A-D28C-9921-8522C2FA5A3F}"/>
          </ac:picMkLst>
        </pc:picChg>
      </pc:sldChg>
      <pc:sldChg chg="addSp delSp modSp new mod">
        <pc:chgData name="MCGEOUGH, Erin (NHS ENGLAND - X26)" userId="244e18db-8eeb-482c-9476-f335a272c46e" providerId="ADAL" clId="{015B7FF1-0B29-4135-B080-D82D596AB127}" dt="2023-11-13T10:38:51.121" v="8889" actId="20577"/>
        <pc:sldMkLst>
          <pc:docMk/>
          <pc:sldMk cId="920207663" sldId="268"/>
        </pc:sldMkLst>
        <pc:spChg chg="del mod">
          <ac:chgData name="MCGEOUGH, Erin (NHS ENGLAND - X26)" userId="244e18db-8eeb-482c-9476-f335a272c46e" providerId="ADAL" clId="{015B7FF1-0B29-4135-B080-D82D596AB127}" dt="2023-11-10T16:06:55.144" v="7037" actId="478"/>
          <ac:spMkLst>
            <pc:docMk/>
            <pc:sldMk cId="920207663" sldId="268"/>
            <ac:spMk id="2" creationId="{C0949C8F-0F10-1F04-6549-87D5EFD992F4}"/>
          </ac:spMkLst>
        </pc:spChg>
        <pc:spChg chg="mod">
          <ac:chgData name="MCGEOUGH, Erin (NHS ENGLAND - X26)" userId="244e18db-8eeb-482c-9476-f335a272c46e" providerId="ADAL" clId="{015B7FF1-0B29-4135-B080-D82D596AB127}" dt="2023-11-13T10:38:51.121" v="8889" actId="20577"/>
          <ac:spMkLst>
            <pc:docMk/>
            <pc:sldMk cId="920207663" sldId="268"/>
            <ac:spMk id="3" creationId="{26F05310-AA4F-72DA-134E-70EE7CF510C3}"/>
          </ac:spMkLst>
        </pc:spChg>
        <pc:spChg chg="mod">
          <ac:chgData name="MCGEOUGH, Erin (NHS ENGLAND - X26)" userId="244e18db-8eeb-482c-9476-f335a272c46e" providerId="ADAL" clId="{015B7FF1-0B29-4135-B080-D82D596AB127}" dt="2023-11-10T16:13:16.707" v="7293" actId="1076"/>
          <ac:spMkLst>
            <pc:docMk/>
            <pc:sldMk cId="920207663" sldId="268"/>
            <ac:spMk id="4" creationId="{FB126505-7F0C-8139-29CD-DDCCA3B86964}"/>
          </ac:spMkLst>
        </pc:spChg>
        <pc:spChg chg="add del mod">
          <ac:chgData name="MCGEOUGH, Erin (NHS ENGLAND - X26)" userId="244e18db-8eeb-482c-9476-f335a272c46e" providerId="ADAL" clId="{015B7FF1-0B29-4135-B080-D82D596AB127}" dt="2023-11-10T16:09:22.143" v="7067" actId="478"/>
          <ac:spMkLst>
            <pc:docMk/>
            <pc:sldMk cId="920207663" sldId="268"/>
            <ac:spMk id="6" creationId="{8ACA64C1-5616-9DF8-D4D7-AB9C9CE36098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27" creationId="{0FCACD56-4B40-970B-F4B2-3F86DDB9B226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28" creationId="{832BE639-851C-4CB3-F104-10D023F5948F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29" creationId="{3A30FB6F-5633-3B09-91C7-739DA103052E}"/>
          </ac:spMkLst>
        </pc:spChg>
        <pc:spChg chg="add mod">
          <ac:chgData name="MCGEOUGH, Erin (NHS ENGLAND - X26)" userId="244e18db-8eeb-482c-9476-f335a272c46e" providerId="ADAL" clId="{015B7FF1-0B29-4135-B080-D82D596AB127}" dt="2023-11-10T16:12:52.476" v="7266" actId="20577"/>
          <ac:spMkLst>
            <pc:docMk/>
            <pc:sldMk cId="920207663" sldId="268"/>
            <ac:spMk id="30" creationId="{B7E44D98-9F10-B33A-75F6-585D1DF1545E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31" creationId="{30F9BA4B-751E-943F-054B-4CA27984257C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32" creationId="{0D169AD1-C6B4-1E2F-81BA-47F220AEE723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33" creationId="{F3C2CF6F-1916-E974-389F-CAABC343621D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34" creationId="{3387D4D5-9479-02FF-8962-AADBB768CE5E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35" creationId="{48D47D4E-CECE-DE74-2608-B9A72CC47876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36" creationId="{C9221776-504B-BA63-4565-167E11D35245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37" creationId="{44B8DFAC-EB4C-D247-74FE-261C666B8106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38" creationId="{8047CEC5-E2EC-A421-8553-72F5F8544744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39" creationId="{D439107B-6D53-72C0-F6BF-FDD32F71F07B}"/>
          </ac:spMkLst>
        </pc:spChg>
        <pc:spChg chg="add mod">
          <ac:chgData name="MCGEOUGH, Erin (NHS ENGLAND - X26)" userId="244e18db-8eeb-482c-9476-f335a272c46e" providerId="ADAL" clId="{015B7FF1-0B29-4135-B080-D82D596AB127}" dt="2023-11-10T16:11:58.369" v="7230" actId="20577"/>
          <ac:spMkLst>
            <pc:docMk/>
            <pc:sldMk cId="920207663" sldId="268"/>
            <ac:spMk id="40" creationId="{BD3D7AAC-6693-5030-7C1D-BCCC54292D25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41" creationId="{3426B5CF-0BDC-81D5-0BF2-46C7364AD860}"/>
          </ac:spMkLst>
        </pc:spChg>
        <pc:spChg chg="add mod">
          <ac:chgData name="MCGEOUGH, Erin (NHS ENGLAND - X26)" userId="244e18db-8eeb-482c-9476-f335a272c46e" providerId="ADAL" clId="{015B7FF1-0B29-4135-B080-D82D596AB127}" dt="2023-11-10T16:12:20.390" v="7246" actId="255"/>
          <ac:spMkLst>
            <pc:docMk/>
            <pc:sldMk cId="920207663" sldId="268"/>
            <ac:spMk id="42" creationId="{8599DE1B-7D1D-067B-B032-EC4F3A709013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43" creationId="{85ABFA55-E2C0-8B09-4097-B6DE9A9F1849}"/>
          </ac:spMkLst>
        </pc:spChg>
        <pc:spChg chg="add mod">
          <ac:chgData name="MCGEOUGH, Erin (NHS ENGLAND - X26)" userId="244e18db-8eeb-482c-9476-f335a272c46e" providerId="ADAL" clId="{015B7FF1-0B29-4135-B080-D82D596AB127}" dt="2023-11-10T16:10:50.650" v="7192" actId="20577"/>
          <ac:spMkLst>
            <pc:docMk/>
            <pc:sldMk cId="920207663" sldId="268"/>
            <ac:spMk id="44" creationId="{67ED4154-06A0-20FF-5057-D1EECA6F49E3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45" creationId="{A5E79BF0-8850-FDE5-4BEA-7EA1A1C5979F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46" creationId="{5433AC2C-106B-5F00-E658-A6E4226B5D98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47" creationId="{289F2F41-A793-29B1-8B08-2D84046CF501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48" creationId="{6A3930E7-9514-EAF8-3634-F573CAF359D7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49" creationId="{3ECA2021-903F-EFB0-570A-8D22BC726121}"/>
          </ac:spMkLst>
        </pc:spChg>
        <pc:spChg chg="add mod">
          <ac:chgData name="MCGEOUGH, Erin (NHS ENGLAND - X26)" userId="244e18db-8eeb-482c-9476-f335a272c46e" providerId="ADAL" clId="{015B7FF1-0B29-4135-B080-D82D596AB127}" dt="2023-11-10T16:12:49.041" v="7259" actId="20577"/>
          <ac:spMkLst>
            <pc:docMk/>
            <pc:sldMk cId="920207663" sldId="268"/>
            <ac:spMk id="50" creationId="{975225A2-8F0E-D8BC-BA9A-C7489490CC7C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51" creationId="{84694C48-C641-E9B1-5B78-9C4A8A61159C}"/>
          </ac:spMkLst>
        </pc:spChg>
        <pc:spChg chg="add mod">
          <ac:chgData name="MCGEOUGH, Erin (NHS ENGLAND - X26)" userId="244e18db-8eeb-482c-9476-f335a272c46e" providerId="ADAL" clId="{015B7FF1-0B29-4135-B080-D82D596AB127}" dt="2023-11-10T16:10:08.235" v="7122" actId="20577"/>
          <ac:spMkLst>
            <pc:docMk/>
            <pc:sldMk cId="920207663" sldId="268"/>
            <ac:spMk id="52" creationId="{294A37E4-FE33-697F-C23F-7BD04E283975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53" creationId="{514C665B-7F14-A480-8DB7-AC2ABDEE31A0}"/>
          </ac:spMkLst>
        </pc:spChg>
        <pc:spChg chg="add mod">
          <ac:chgData name="MCGEOUGH, Erin (NHS ENGLAND - X26)" userId="244e18db-8eeb-482c-9476-f335a272c46e" providerId="ADAL" clId="{015B7FF1-0B29-4135-B080-D82D596AB127}" dt="2023-11-10T16:12:45.046" v="7255" actId="255"/>
          <ac:spMkLst>
            <pc:docMk/>
            <pc:sldMk cId="920207663" sldId="268"/>
            <ac:spMk id="54" creationId="{1F09013A-AAEC-0632-9184-BBDD1E001638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55" creationId="{4763D8C5-CE71-2297-674E-E7E03259D70F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56" creationId="{60C82E6D-8024-BF99-5B9B-DB2A8CE9BA0A}"/>
          </ac:spMkLst>
        </pc:spChg>
        <pc:spChg chg="add del mod topLvl">
          <ac:chgData name="MCGEOUGH, Erin (NHS ENGLAND - X26)" userId="244e18db-8eeb-482c-9476-f335a272c46e" providerId="ADAL" clId="{015B7FF1-0B29-4135-B080-D82D596AB127}" dt="2023-11-10T16:11:03.482" v="7194" actId="478"/>
          <ac:spMkLst>
            <pc:docMk/>
            <pc:sldMk cId="920207663" sldId="268"/>
            <ac:spMk id="57" creationId="{5BFB7C85-EE6A-E464-C659-47D994ACD6B9}"/>
          </ac:spMkLst>
        </pc:spChg>
        <pc:spChg chg="add del mod topLvl">
          <ac:chgData name="MCGEOUGH, Erin (NHS ENGLAND - X26)" userId="244e18db-8eeb-482c-9476-f335a272c46e" providerId="ADAL" clId="{015B7FF1-0B29-4135-B080-D82D596AB127}" dt="2023-11-10T16:11:02.265" v="7193" actId="478"/>
          <ac:spMkLst>
            <pc:docMk/>
            <pc:sldMk cId="920207663" sldId="268"/>
            <ac:spMk id="58" creationId="{A291FA26-79E6-C0E8-3146-26FC5779F741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59" creationId="{C5554869-399A-1CB4-940D-3158884E43F3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60" creationId="{74A0BD1E-D67C-BC97-5211-26A1E2760A24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61" creationId="{6D6C8D9C-4854-ED24-0227-2C2DF8427629}"/>
          </ac:spMkLst>
        </pc:spChg>
        <pc:spChg chg="add mod">
          <ac:chgData name="MCGEOUGH, Erin (NHS ENGLAND - X26)" userId="244e18db-8eeb-482c-9476-f335a272c46e" providerId="ADAL" clId="{015B7FF1-0B29-4135-B080-D82D596AB127}" dt="2023-11-10T16:10:43.029" v="7176" actId="255"/>
          <ac:spMkLst>
            <pc:docMk/>
            <pc:sldMk cId="920207663" sldId="268"/>
            <ac:spMk id="62" creationId="{93DE94AB-2A79-5182-7DA3-DB8BCC574E60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63" creationId="{1ADF53DF-5D8B-23E3-17A2-47377283834C}"/>
          </ac:spMkLst>
        </pc:spChg>
        <pc:spChg chg="add mod">
          <ac:chgData name="MCGEOUGH, Erin (NHS ENGLAND - X26)" userId="244e18db-8eeb-482c-9476-f335a272c46e" providerId="ADAL" clId="{015B7FF1-0B29-4135-B080-D82D596AB127}" dt="2023-11-10T16:11:49.384" v="7225" actId="20577"/>
          <ac:spMkLst>
            <pc:docMk/>
            <pc:sldMk cId="920207663" sldId="268"/>
            <ac:spMk id="64" creationId="{B382E420-07F2-488E-59BB-C9456F1CF87D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65" creationId="{E4FBF317-E339-9374-1AD1-B6BD242ADC58}"/>
          </ac:spMkLst>
        </pc:spChg>
        <pc:spChg chg="add mod">
          <ac:chgData name="MCGEOUGH, Erin (NHS ENGLAND - X26)" userId="244e18db-8eeb-482c-9476-f335a272c46e" providerId="ADAL" clId="{015B7FF1-0B29-4135-B080-D82D596AB127}" dt="2023-11-10T16:07:12.861" v="7045" actId="2085"/>
          <ac:spMkLst>
            <pc:docMk/>
            <pc:sldMk cId="920207663" sldId="268"/>
            <ac:spMk id="66" creationId="{F7070F1D-E9A9-03A7-FD6B-ACE264BEC54F}"/>
          </ac:spMkLst>
        </pc:spChg>
        <pc:spChg chg="mod">
          <ac:chgData name="MCGEOUGH, Erin (NHS ENGLAND - X26)" userId="244e18db-8eeb-482c-9476-f335a272c46e" providerId="ADAL" clId="{015B7FF1-0B29-4135-B080-D82D596AB127}" dt="2023-11-10T16:11:29.782" v="7198"/>
          <ac:spMkLst>
            <pc:docMk/>
            <pc:sldMk cId="920207663" sldId="268"/>
            <ac:spMk id="68" creationId="{2EB82D05-1A6A-6DEC-EB72-C26199165920}"/>
          </ac:spMkLst>
        </pc:spChg>
        <pc:spChg chg="mod">
          <ac:chgData name="MCGEOUGH, Erin (NHS ENGLAND - X26)" userId="244e18db-8eeb-482c-9476-f335a272c46e" providerId="ADAL" clId="{015B7FF1-0B29-4135-B080-D82D596AB127}" dt="2023-11-10T16:24:10.921" v="7627" actId="20577"/>
          <ac:spMkLst>
            <pc:docMk/>
            <pc:sldMk cId="920207663" sldId="268"/>
            <ac:spMk id="69" creationId="{9BDA130A-D1F6-1823-6E19-4A944582ABE0}"/>
          </ac:spMkLst>
        </pc:s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7" creationId="{4370D8E2-9D09-E6C1-EB99-C277EEED3C5E}"/>
          </ac:grpSpMkLst>
        </pc:grpChg>
        <pc:grpChg chg="add mod">
          <ac:chgData name="MCGEOUGH, Erin (NHS ENGLAND - X26)" userId="244e18db-8eeb-482c-9476-f335a272c46e" providerId="ADAL" clId="{015B7FF1-0B29-4135-B080-D82D596AB127}" dt="2023-11-10T16:24:00.168" v="7603" actId="1076"/>
          <ac:grpSpMkLst>
            <pc:docMk/>
            <pc:sldMk cId="920207663" sldId="268"/>
            <ac:grpSpMk id="8" creationId="{509699D4-AC24-AF5B-054A-5CCC455DD009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9:41.680" v="7072" actId="1076"/>
          <ac:grpSpMkLst>
            <pc:docMk/>
            <pc:sldMk cId="920207663" sldId="268"/>
            <ac:grpSpMk id="9" creationId="{281D29B8-E054-294D-3449-E1D111C58C39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10" creationId="{B01CF98B-76D1-E8FF-C96B-4BA3F51381C1}"/>
          </ac:grpSpMkLst>
        </pc:grpChg>
        <pc:grpChg chg="add del mod">
          <ac:chgData name="MCGEOUGH, Erin (NHS ENGLAND - X26)" userId="244e18db-8eeb-482c-9476-f335a272c46e" providerId="ADAL" clId="{015B7FF1-0B29-4135-B080-D82D596AB127}" dt="2023-11-10T16:11:02.265" v="7193" actId="478"/>
          <ac:grpSpMkLst>
            <pc:docMk/>
            <pc:sldMk cId="920207663" sldId="268"/>
            <ac:grpSpMk id="11" creationId="{5A5E0126-DACC-9252-DAE9-4BC1810A16E7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12" creationId="{C2BFE689-3693-B078-55D8-976FC751F0CA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13" creationId="{26BC26DA-0944-266B-178A-9F0CDC103E48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14" creationId="{256DE1D6-6665-AA14-FA6D-543753B90E43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15" creationId="{3539CE78-2B77-BA5B-5904-AA485D7BABFE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16" creationId="{60D2D565-B782-11EF-981D-4F24D0B72C94}"/>
          </ac:grpSpMkLst>
        </pc:grpChg>
        <pc:grpChg chg="add mod">
          <ac:chgData name="MCGEOUGH, Erin (NHS ENGLAND - X26)" userId="244e18db-8eeb-482c-9476-f335a272c46e" providerId="ADAL" clId="{015B7FF1-0B29-4135-B080-D82D596AB127}" dt="2023-11-10T16:24:00.168" v="7603" actId="1076"/>
          <ac:grpSpMkLst>
            <pc:docMk/>
            <pc:sldMk cId="920207663" sldId="268"/>
            <ac:grpSpMk id="17" creationId="{6A488923-5ED1-2458-58E9-F0FC0BA79B32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18" creationId="{3597479E-3969-DBB3-F009-C483571714F0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19" creationId="{7C525E0A-6DA4-F37E-037A-C06AC9946982}"/>
          </ac:grpSpMkLst>
        </pc:grpChg>
        <pc:grpChg chg="add mod">
          <ac:chgData name="MCGEOUGH, Erin (NHS ENGLAND - X26)" userId="244e18db-8eeb-482c-9476-f335a272c46e" providerId="ADAL" clId="{015B7FF1-0B29-4135-B080-D82D596AB127}" dt="2023-11-10T16:11:09.087" v="7195" actId="1076"/>
          <ac:grpSpMkLst>
            <pc:docMk/>
            <pc:sldMk cId="920207663" sldId="268"/>
            <ac:grpSpMk id="20" creationId="{BFF38886-5A74-450C-713E-E2669EF100E9}"/>
          </ac:grpSpMkLst>
        </pc:grpChg>
        <pc:grpChg chg="add mod">
          <ac:chgData name="MCGEOUGH, Erin (NHS ENGLAND - X26)" userId="244e18db-8eeb-482c-9476-f335a272c46e" providerId="ADAL" clId="{015B7FF1-0B29-4135-B080-D82D596AB127}" dt="2023-11-10T16:11:15.295" v="7196" actId="1076"/>
          <ac:grpSpMkLst>
            <pc:docMk/>
            <pc:sldMk cId="920207663" sldId="268"/>
            <ac:grpSpMk id="21" creationId="{8F36493F-64F5-56AE-F967-2DAF8C2DB708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22" creationId="{02636842-121A-239F-0B82-510E3EE38040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23" creationId="{F1BF3B5C-0CB7-8A26-917B-C5C8BA9720DE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24" creationId="{FDDBDCCA-A901-8CFF-D326-828430A1A0D2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25" creationId="{C780C670-12EE-4F6E-2B37-C53BD35DACD4}"/>
          </ac:grpSpMkLst>
        </pc:grpChg>
        <pc:grpChg chg="add mod">
          <ac:chgData name="MCGEOUGH, Erin (NHS ENGLAND - X26)" userId="244e18db-8eeb-482c-9476-f335a272c46e" providerId="ADAL" clId="{015B7FF1-0B29-4135-B080-D82D596AB127}" dt="2023-11-10T16:07:25.294" v="7047" actId="1076"/>
          <ac:grpSpMkLst>
            <pc:docMk/>
            <pc:sldMk cId="920207663" sldId="268"/>
            <ac:grpSpMk id="26" creationId="{4F096DF2-3FF8-D4C0-BF27-53C21B378F56}"/>
          </ac:grpSpMkLst>
        </pc:grpChg>
        <pc:grpChg chg="add mod">
          <ac:chgData name="MCGEOUGH, Erin (NHS ENGLAND - X26)" userId="244e18db-8eeb-482c-9476-f335a272c46e" providerId="ADAL" clId="{015B7FF1-0B29-4135-B080-D82D596AB127}" dt="2023-11-10T16:24:03.474" v="7604" actId="1076"/>
          <ac:grpSpMkLst>
            <pc:docMk/>
            <pc:sldMk cId="920207663" sldId="268"/>
            <ac:grpSpMk id="67" creationId="{553FD475-B74C-981C-28A3-040D602A0F9E}"/>
          </ac:grpSpMkLst>
        </pc:grpChg>
      </pc:sldChg>
      <pc:sldChg chg="addSp delSp modSp new mod ord">
        <pc:chgData name="MCGEOUGH, Erin (NHS ENGLAND - X26)" userId="244e18db-8eeb-482c-9476-f335a272c46e" providerId="ADAL" clId="{015B7FF1-0B29-4135-B080-D82D596AB127}" dt="2023-11-13T10:40:03.148" v="8900"/>
        <pc:sldMkLst>
          <pc:docMk/>
          <pc:sldMk cId="1445811220" sldId="269"/>
        </pc:sldMkLst>
        <pc:spChg chg="mod">
          <ac:chgData name="MCGEOUGH, Erin (NHS ENGLAND - X26)" userId="244e18db-8eeb-482c-9476-f335a272c46e" providerId="ADAL" clId="{015B7FF1-0B29-4135-B080-D82D596AB127}" dt="2023-11-10T16:40:37.998" v="8808" actId="14100"/>
          <ac:spMkLst>
            <pc:docMk/>
            <pc:sldMk cId="1445811220" sldId="269"/>
            <ac:spMk id="2" creationId="{BF11BA48-730D-30BD-00DD-89C8A9FE7672}"/>
          </ac:spMkLst>
        </pc:spChg>
        <pc:spChg chg="mod">
          <ac:chgData name="MCGEOUGH, Erin (NHS ENGLAND - X26)" userId="244e18db-8eeb-482c-9476-f335a272c46e" providerId="ADAL" clId="{015B7FF1-0B29-4135-B080-D82D596AB127}" dt="2023-11-10T17:00:31.964" v="8813"/>
          <ac:spMkLst>
            <pc:docMk/>
            <pc:sldMk cId="1445811220" sldId="269"/>
            <ac:spMk id="3" creationId="{79ED5598-4627-E1CD-E305-E6654D32589A}"/>
          </ac:spMkLst>
        </pc:spChg>
        <pc:spChg chg="mod">
          <ac:chgData name="MCGEOUGH, Erin (NHS ENGLAND - X26)" userId="244e18db-8eeb-482c-9476-f335a272c46e" providerId="ADAL" clId="{015B7FF1-0B29-4135-B080-D82D596AB127}" dt="2023-11-10T16:27:07.953" v="7785" actId="20577"/>
          <ac:spMkLst>
            <pc:docMk/>
            <pc:sldMk cId="1445811220" sldId="269"/>
            <ac:spMk id="4" creationId="{AC77DB9B-4D0A-32BB-C577-5950C7DD0AF4}"/>
          </ac:spMkLst>
        </pc:spChg>
        <pc:spChg chg="add del mod">
          <ac:chgData name="MCGEOUGH, Erin (NHS ENGLAND - X26)" userId="244e18db-8eeb-482c-9476-f335a272c46e" providerId="ADAL" clId="{015B7FF1-0B29-4135-B080-D82D596AB127}" dt="2023-11-10T16:34:24.736" v="8381" actId="478"/>
          <ac:spMkLst>
            <pc:docMk/>
            <pc:sldMk cId="1445811220" sldId="269"/>
            <ac:spMk id="5" creationId="{A82EEA0C-2436-81C6-D99C-6E58A9B8632A}"/>
          </ac:spMkLst>
        </pc:spChg>
        <pc:spChg chg="add mod">
          <ac:chgData name="MCGEOUGH, Erin (NHS ENGLAND - X26)" userId="244e18db-8eeb-482c-9476-f335a272c46e" providerId="ADAL" clId="{015B7FF1-0B29-4135-B080-D82D596AB127}" dt="2023-11-13T10:40:03.148" v="8900"/>
          <ac:spMkLst>
            <pc:docMk/>
            <pc:sldMk cId="1445811220" sldId="269"/>
            <ac:spMk id="6" creationId="{170D31C7-BFAE-393F-9904-F61129000D57}"/>
          </ac:spMkLst>
        </pc:spChg>
        <pc:spChg chg="add del mod">
          <ac:chgData name="MCGEOUGH, Erin (NHS ENGLAND - X26)" userId="244e18db-8eeb-482c-9476-f335a272c46e" providerId="ADAL" clId="{015B7FF1-0B29-4135-B080-D82D596AB127}" dt="2023-11-10T16:34:26.794" v="8382" actId="478"/>
          <ac:spMkLst>
            <pc:docMk/>
            <pc:sldMk cId="1445811220" sldId="269"/>
            <ac:spMk id="6" creationId="{43725D5B-2FF7-7BEF-EFA7-C2BD407672BF}"/>
          </ac:spMkLst>
        </pc:spChg>
        <pc:spChg chg="add del mod">
          <ac:chgData name="MCGEOUGH, Erin (NHS ENGLAND - X26)" userId="244e18db-8eeb-482c-9476-f335a272c46e" providerId="ADAL" clId="{015B7FF1-0B29-4135-B080-D82D596AB127}" dt="2023-11-10T16:30:42.838" v="8084" actId="478"/>
          <ac:spMkLst>
            <pc:docMk/>
            <pc:sldMk cId="1445811220" sldId="269"/>
            <ac:spMk id="7" creationId="{1CEBD95C-43B2-FB32-AFFB-E276DA382750}"/>
          </ac:spMkLst>
        </pc:spChg>
        <pc:spChg chg="add del mod">
          <ac:chgData name="MCGEOUGH, Erin (NHS ENGLAND - X26)" userId="244e18db-8eeb-482c-9476-f335a272c46e" providerId="ADAL" clId="{015B7FF1-0B29-4135-B080-D82D596AB127}" dt="2023-11-10T16:30:46.179" v="8085" actId="478"/>
          <ac:spMkLst>
            <pc:docMk/>
            <pc:sldMk cId="1445811220" sldId="269"/>
            <ac:spMk id="8" creationId="{281C8297-3644-ACA7-D4C8-B84CC641D011}"/>
          </ac:spMkLst>
        </pc:spChg>
        <pc:spChg chg="add mod">
          <ac:chgData name="MCGEOUGH, Erin (NHS ENGLAND - X26)" userId="244e18db-8eeb-482c-9476-f335a272c46e" providerId="ADAL" clId="{015B7FF1-0B29-4135-B080-D82D596AB127}" dt="2023-11-10T16:38:28.661" v="8696" actId="14100"/>
          <ac:spMkLst>
            <pc:docMk/>
            <pc:sldMk cId="1445811220" sldId="269"/>
            <ac:spMk id="9" creationId="{B9EF901E-0863-A233-A958-3B4C38D1136D}"/>
          </ac:spMkLst>
        </pc:spChg>
        <pc:spChg chg="add mod">
          <ac:chgData name="MCGEOUGH, Erin (NHS ENGLAND - X26)" userId="244e18db-8eeb-482c-9476-f335a272c46e" providerId="ADAL" clId="{015B7FF1-0B29-4135-B080-D82D596AB127}" dt="2023-11-13T10:39:41.642" v="8898" actId="20577"/>
          <ac:spMkLst>
            <pc:docMk/>
            <pc:sldMk cId="1445811220" sldId="269"/>
            <ac:spMk id="10" creationId="{89395EE3-C664-E876-F75B-2341EFFC68AE}"/>
          </ac:spMkLst>
        </pc:spChg>
        <pc:spChg chg="add mod">
          <ac:chgData name="MCGEOUGH, Erin (NHS ENGLAND - X26)" userId="244e18db-8eeb-482c-9476-f335a272c46e" providerId="ADAL" clId="{015B7FF1-0B29-4135-B080-D82D596AB127}" dt="2023-11-13T10:39:24.331" v="8896" actId="1076"/>
          <ac:spMkLst>
            <pc:docMk/>
            <pc:sldMk cId="1445811220" sldId="269"/>
            <ac:spMk id="11" creationId="{7DF86965-CB69-9A84-B59A-983BFC305617}"/>
          </ac:spMkLst>
        </pc:spChg>
        <pc:spChg chg="add del mod">
          <ac:chgData name="MCGEOUGH, Erin (NHS ENGLAND - X26)" userId="244e18db-8eeb-482c-9476-f335a272c46e" providerId="ADAL" clId="{015B7FF1-0B29-4135-B080-D82D596AB127}" dt="2023-11-13T10:39:55.310" v="8899" actId="478"/>
          <ac:spMkLst>
            <pc:docMk/>
            <pc:sldMk cId="1445811220" sldId="269"/>
            <ac:spMk id="12" creationId="{72DC89A7-B018-ECF4-C967-36574B3CD3AC}"/>
          </ac:spMkLst>
        </pc:spChg>
        <pc:picChg chg="add del mod">
          <ac:chgData name="MCGEOUGH, Erin (NHS ENGLAND - X26)" userId="244e18db-8eeb-482c-9476-f335a272c46e" providerId="ADAL" clId="{015B7FF1-0B29-4135-B080-D82D596AB127}" dt="2023-11-13T10:39:26.034" v="8897" actId="478"/>
          <ac:picMkLst>
            <pc:docMk/>
            <pc:sldMk cId="1445811220" sldId="269"/>
            <ac:picMk id="5" creationId="{5CC38D68-0B48-0721-3FF2-91BAE47F3361}"/>
          </ac:picMkLst>
        </pc:picChg>
      </pc:sldChg>
    </pc:docChg>
  </pc:docChgLst>
  <pc:docChgLst>
    <pc:chgData name="WRIGHT, Melissa (NHS ENGLAND - X26)" userId="S::melissa.wright22@nhs.net::16086154-d519-4e33-9165-afa8e7fb6079" providerId="AD" clId="Web-{D1485AE5-68ED-B138-6B7C-B2F66DB76D3F}"/>
    <pc:docChg chg="modSld">
      <pc:chgData name="WRIGHT, Melissa (NHS ENGLAND - X26)" userId="S::melissa.wright22@nhs.net::16086154-d519-4e33-9165-afa8e7fb6079" providerId="AD" clId="Web-{D1485AE5-68ED-B138-6B7C-B2F66DB76D3F}" dt="2023-11-29T10:06:15.575" v="4" actId="20577"/>
      <pc:docMkLst>
        <pc:docMk/>
      </pc:docMkLst>
      <pc:sldChg chg="modSp">
        <pc:chgData name="WRIGHT, Melissa (NHS ENGLAND - X26)" userId="S::melissa.wright22@nhs.net::16086154-d519-4e33-9165-afa8e7fb6079" providerId="AD" clId="Web-{D1485AE5-68ED-B138-6B7C-B2F66DB76D3F}" dt="2023-11-29T10:06:15.575" v="4" actId="20577"/>
        <pc:sldMkLst>
          <pc:docMk/>
          <pc:sldMk cId="1112600502" sldId="264"/>
        </pc:sldMkLst>
        <pc:spChg chg="mod">
          <ac:chgData name="WRIGHT, Melissa (NHS ENGLAND - X26)" userId="S::melissa.wright22@nhs.net::16086154-d519-4e33-9165-afa8e7fb6079" providerId="AD" clId="Web-{D1485AE5-68ED-B138-6B7C-B2F66DB76D3F}" dt="2023-11-29T10:06:15.575" v="4" actId="20577"/>
          <ac:spMkLst>
            <pc:docMk/>
            <pc:sldMk cId="1112600502" sldId="264"/>
            <ac:spMk id="2" creationId="{89663DF3-329E-2258-1A12-ACAC14AB3223}"/>
          </ac:spMkLst>
        </pc:spChg>
      </pc:sldChg>
    </pc:docChg>
  </pc:docChgLst>
  <pc:docChgLst>
    <pc:chgData name="MCGEOUGH, Erin (NHS ENGLAND - X26)" userId="244e18db-8eeb-482c-9476-f335a272c46e" providerId="ADAL" clId="{CD8A1374-7EE1-46A3-9E99-5D0AB14B3E63}"/>
    <pc:docChg chg="undo redo custSel addSld delSld modSld sldOrd modSection">
      <pc:chgData name="MCGEOUGH, Erin (NHS ENGLAND - X26)" userId="244e18db-8eeb-482c-9476-f335a272c46e" providerId="ADAL" clId="{CD8A1374-7EE1-46A3-9E99-5D0AB14B3E63}" dt="2023-12-08T13:25:59.915" v="2510" actId="20577"/>
      <pc:docMkLst>
        <pc:docMk/>
      </pc:docMkLst>
      <pc:sldChg chg="modSp mod">
        <pc:chgData name="MCGEOUGH, Erin (NHS ENGLAND - X26)" userId="244e18db-8eeb-482c-9476-f335a272c46e" providerId="ADAL" clId="{CD8A1374-7EE1-46A3-9E99-5D0AB14B3E63}" dt="2023-12-06T14:38:38.631" v="2277" actId="20577"/>
        <pc:sldMkLst>
          <pc:docMk/>
          <pc:sldMk cId="790674402" sldId="257"/>
        </pc:sldMkLst>
        <pc:spChg chg="mod">
          <ac:chgData name="MCGEOUGH, Erin (NHS ENGLAND - X26)" userId="244e18db-8eeb-482c-9476-f335a272c46e" providerId="ADAL" clId="{CD8A1374-7EE1-46A3-9E99-5D0AB14B3E63}" dt="2023-12-06T14:38:38.631" v="2277" actId="20577"/>
          <ac:spMkLst>
            <pc:docMk/>
            <pc:sldMk cId="790674402" sldId="257"/>
            <ac:spMk id="2" creationId="{89663DF3-329E-2258-1A12-ACAC14AB3223}"/>
          </ac:spMkLst>
        </pc:spChg>
        <pc:spChg chg="mod">
          <ac:chgData name="MCGEOUGH, Erin (NHS ENGLAND - X26)" userId="244e18db-8eeb-482c-9476-f335a272c46e" providerId="ADAL" clId="{CD8A1374-7EE1-46A3-9E99-5D0AB14B3E63}" dt="2023-11-30T16:56:37.785" v="1302" actId="1076"/>
          <ac:spMkLst>
            <pc:docMk/>
            <pc:sldMk cId="790674402" sldId="257"/>
            <ac:spMk id="4" creationId="{EC20C345-0A48-2D93-0936-4A6E8AFF04FF}"/>
          </ac:spMkLst>
        </pc:spChg>
      </pc:sldChg>
      <pc:sldChg chg="addSp delSp modSp mod">
        <pc:chgData name="MCGEOUGH, Erin (NHS ENGLAND - X26)" userId="244e18db-8eeb-482c-9476-f335a272c46e" providerId="ADAL" clId="{CD8A1374-7EE1-46A3-9E99-5D0AB14B3E63}" dt="2023-12-06T12:41:09.226" v="1679" actId="1076"/>
        <pc:sldMkLst>
          <pc:docMk/>
          <pc:sldMk cId="1961083890" sldId="258"/>
        </pc:sldMkLst>
        <pc:spChg chg="add mod">
          <ac:chgData name="MCGEOUGH, Erin (NHS ENGLAND - X26)" userId="244e18db-8eeb-482c-9476-f335a272c46e" providerId="ADAL" clId="{CD8A1374-7EE1-46A3-9E99-5D0AB14B3E63}" dt="2023-11-30T15:23:43.438" v="30"/>
          <ac:spMkLst>
            <pc:docMk/>
            <pc:sldMk cId="1961083890" sldId="258"/>
            <ac:spMk id="4" creationId="{ABA39266-D4BC-9BD7-2FFA-1CDD87953354}"/>
          </ac:spMkLst>
        </pc:spChg>
        <pc:spChg chg="add mod">
          <ac:chgData name="MCGEOUGH, Erin (NHS ENGLAND - X26)" userId="244e18db-8eeb-482c-9476-f335a272c46e" providerId="ADAL" clId="{CD8A1374-7EE1-46A3-9E99-5D0AB14B3E63}" dt="2023-11-30T15:23:43.438" v="30"/>
          <ac:spMkLst>
            <pc:docMk/>
            <pc:sldMk cId="1961083890" sldId="258"/>
            <ac:spMk id="5" creationId="{EE39C9FC-C8C3-9093-C3AC-A785FB8BEBFC}"/>
          </ac:spMkLst>
        </pc:spChg>
        <pc:spChg chg="add mod">
          <ac:chgData name="MCGEOUGH, Erin (NHS ENGLAND - X26)" userId="244e18db-8eeb-482c-9476-f335a272c46e" providerId="ADAL" clId="{CD8A1374-7EE1-46A3-9E99-5D0AB14B3E63}" dt="2023-11-30T15:23:43.438" v="30"/>
          <ac:spMkLst>
            <pc:docMk/>
            <pc:sldMk cId="1961083890" sldId="258"/>
            <ac:spMk id="6" creationId="{E78C4DF0-B51F-E3ED-F31C-F0EF79A5A003}"/>
          </ac:spMkLst>
        </pc:spChg>
        <pc:spChg chg="add mod">
          <ac:chgData name="MCGEOUGH, Erin (NHS ENGLAND - X26)" userId="244e18db-8eeb-482c-9476-f335a272c46e" providerId="ADAL" clId="{CD8A1374-7EE1-46A3-9E99-5D0AB14B3E63}" dt="2023-12-06T12:40:52.327" v="1676" actId="403"/>
          <ac:spMkLst>
            <pc:docMk/>
            <pc:sldMk cId="1961083890" sldId="258"/>
            <ac:spMk id="7" creationId="{60F53E4B-3C5F-53DB-2465-D63A02E63222}"/>
          </ac:spMkLst>
        </pc:spChg>
        <pc:spChg chg="add mod">
          <ac:chgData name="MCGEOUGH, Erin (NHS ENGLAND - X26)" userId="244e18db-8eeb-482c-9476-f335a272c46e" providerId="ADAL" clId="{CD8A1374-7EE1-46A3-9E99-5D0AB14B3E63}" dt="2023-12-05T13:45:47.898" v="1638" actId="20577"/>
          <ac:spMkLst>
            <pc:docMk/>
            <pc:sldMk cId="1961083890" sldId="258"/>
            <ac:spMk id="8" creationId="{0A1C4D6A-15DE-C917-09A5-B8442952B93F}"/>
          </ac:spMkLst>
        </pc:spChg>
        <pc:spChg chg="add mod">
          <ac:chgData name="MCGEOUGH, Erin (NHS ENGLAND - X26)" userId="244e18db-8eeb-482c-9476-f335a272c46e" providerId="ADAL" clId="{CD8A1374-7EE1-46A3-9E99-5D0AB14B3E63}" dt="2023-11-30T15:34:55.236" v="339" actId="1036"/>
          <ac:spMkLst>
            <pc:docMk/>
            <pc:sldMk cId="1961083890" sldId="258"/>
            <ac:spMk id="9" creationId="{3858BDD5-1A42-3734-2782-2D100A695383}"/>
          </ac:spMkLst>
        </pc:spChg>
        <pc:spChg chg="add mod">
          <ac:chgData name="MCGEOUGH, Erin (NHS ENGLAND - X26)" userId="244e18db-8eeb-482c-9476-f335a272c46e" providerId="ADAL" clId="{CD8A1374-7EE1-46A3-9E99-5D0AB14B3E63}" dt="2023-12-06T12:41:03.821" v="1678" actId="1076"/>
          <ac:spMkLst>
            <pc:docMk/>
            <pc:sldMk cId="1961083890" sldId="258"/>
            <ac:spMk id="10" creationId="{E23CA708-62F2-AF18-6178-93C9962F92E9}"/>
          </ac:spMkLst>
        </pc:spChg>
        <pc:spChg chg="add mod">
          <ac:chgData name="MCGEOUGH, Erin (NHS ENGLAND - X26)" userId="244e18db-8eeb-482c-9476-f335a272c46e" providerId="ADAL" clId="{CD8A1374-7EE1-46A3-9E99-5D0AB14B3E63}" dt="2023-11-30T15:23:43.438" v="30"/>
          <ac:spMkLst>
            <pc:docMk/>
            <pc:sldMk cId="1961083890" sldId="258"/>
            <ac:spMk id="13" creationId="{D9F0AC74-8973-D18E-F7FD-A8DFA6B9F283}"/>
          </ac:spMkLst>
        </pc:spChg>
        <pc:spChg chg="add del mod">
          <ac:chgData name="MCGEOUGH, Erin (NHS ENGLAND - X26)" userId="244e18db-8eeb-482c-9476-f335a272c46e" providerId="ADAL" clId="{CD8A1374-7EE1-46A3-9E99-5D0AB14B3E63}" dt="2023-11-30T15:34:08.061" v="286"/>
          <ac:spMkLst>
            <pc:docMk/>
            <pc:sldMk cId="1961083890" sldId="258"/>
            <ac:spMk id="14" creationId="{0BE60B73-E6ED-96E7-4B72-2D4B93B93311}"/>
          </ac:spMkLst>
        </pc:spChg>
        <pc:spChg chg="add del mod">
          <ac:chgData name="MCGEOUGH, Erin (NHS ENGLAND - X26)" userId="244e18db-8eeb-482c-9476-f335a272c46e" providerId="ADAL" clId="{CD8A1374-7EE1-46A3-9E99-5D0AB14B3E63}" dt="2023-11-30T15:34:18.845" v="288" actId="478"/>
          <ac:spMkLst>
            <pc:docMk/>
            <pc:sldMk cId="1961083890" sldId="258"/>
            <ac:spMk id="15" creationId="{396A1690-A1ED-687C-E153-63A4FC721224}"/>
          </ac:spMkLst>
        </pc:spChg>
        <pc:spChg chg="del">
          <ac:chgData name="MCGEOUGH, Erin (NHS ENGLAND - X26)" userId="244e18db-8eeb-482c-9476-f335a272c46e" providerId="ADAL" clId="{CD8A1374-7EE1-46A3-9E99-5D0AB14B3E63}" dt="2023-11-30T15:23:42.312" v="29" actId="478"/>
          <ac:spMkLst>
            <pc:docMk/>
            <pc:sldMk cId="1961083890" sldId="258"/>
            <ac:spMk id="16" creationId="{08D6953C-2E97-50A8-C24D-B2F67455755A}"/>
          </ac:spMkLst>
        </pc:spChg>
        <pc:spChg chg="del">
          <ac:chgData name="MCGEOUGH, Erin (NHS ENGLAND - X26)" userId="244e18db-8eeb-482c-9476-f335a272c46e" providerId="ADAL" clId="{CD8A1374-7EE1-46A3-9E99-5D0AB14B3E63}" dt="2023-11-30T15:23:42.312" v="29" actId="478"/>
          <ac:spMkLst>
            <pc:docMk/>
            <pc:sldMk cId="1961083890" sldId="258"/>
            <ac:spMk id="17" creationId="{A8314DB6-ADB8-5E4C-93FE-44939B82ADEC}"/>
          </ac:spMkLst>
        </pc:spChg>
        <pc:spChg chg="del">
          <ac:chgData name="MCGEOUGH, Erin (NHS ENGLAND - X26)" userId="244e18db-8eeb-482c-9476-f335a272c46e" providerId="ADAL" clId="{CD8A1374-7EE1-46A3-9E99-5D0AB14B3E63}" dt="2023-11-30T15:23:42.312" v="29" actId="478"/>
          <ac:spMkLst>
            <pc:docMk/>
            <pc:sldMk cId="1961083890" sldId="258"/>
            <ac:spMk id="18" creationId="{68117E6E-F8B0-4558-ED07-EA31CDCB2509}"/>
          </ac:spMkLst>
        </pc:spChg>
        <pc:spChg chg="del">
          <ac:chgData name="MCGEOUGH, Erin (NHS ENGLAND - X26)" userId="244e18db-8eeb-482c-9476-f335a272c46e" providerId="ADAL" clId="{CD8A1374-7EE1-46A3-9E99-5D0AB14B3E63}" dt="2023-11-30T15:23:42.312" v="29" actId="478"/>
          <ac:spMkLst>
            <pc:docMk/>
            <pc:sldMk cId="1961083890" sldId="258"/>
            <ac:spMk id="19" creationId="{8B75CC7E-440D-1EB9-839B-71AEA598FBE6}"/>
          </ac:spMkLst>
        </pc:spChg>
        <pc:spChg chg="del">
          <ac:chgData name="MCGEOUGH, Erin (NHS ENGLAND - X26)" userId="244e18db-8eeb-482c-9476-f335a272c46e" providerId="ADAL" clId="{CD8A1374-7EE1-46A3-9E99-5D0AB14B3E63}" dt="2023-11-30T15:23:42.312" v="29" actId="478"/>
          <ac:spMkLst>
            <pc:docMk/>
            <pc:sldMk cId="1961083890" sldId="258"/>
            <ac:spMk id="21" creationId="{15C97EE4-8245-72D5-92B5-28994559C4BF}"/>
          </ac:spMkLst>
        </pc:spChg>
        <pc:spChg chg="del">
          <ac:chgData name="MCGEOUGH, Erin (NHS ENGLAND - X26)" userId="244e18db-8eeb-482c-9476-f335a272c46e" providerId="ADAL" clId="{CD8A1374-7EE1-46A3-9E99-5D0AB14B3E63}" dt="2023-11-30T15:23:42.312" v="29" actId="478"/>
          <ac:spMkLst>
            <pc:docMk/>
            <pc:sldMk cId="1961083890" sldId="258"/>
            <ac:spMk id="25" creationId="{031A5836-185D-F118-4C6C-CE5870EDEBAF}"/>
          </ac:spMkLst>
        </pc:spChg>
        <pc:spChg chg="del">
          <ac:chgData name="MCGEOUGH, Erin (NHS ENGLAND - X26)" userId="244e18db-8eeb-482c-9476-f335a272c46e" providerId="ADAL" clId="{CD8A1374-7EE1-46A3-9E99-5D0AB14B3E63}" dt="2023-11-30T15:23:42.312" v="29" actId="478"/>
          <ac:spMkLst>
            <pc:docMk/>
            <pc:sldMk cId="1961083890" sldId="258"/>
            <ac:spMk id="26" creationId="{42903AC7-4C69-3301-870E-720AAB735216}"/>
          </ac:spMkLst>
        </pc:spChg>
        <pc:graphicFrameChg chg="add del mod">
          <ac:chgData name="MCGEOUGH, Erin (NHS ENGLAND - X26)" userId="244e18db-8eeb-482c-9476-f335a272c46e" providerId="ADAL" clId="{CD8A1374-7EE1-46A3-9E99-5D0AB14B3E63}" dt="2023-11-30T16:41:05.113" v="788" actId="478"/>
          <ac:graphicFrameMkLst>
            <pc:docMk/>
            <pc:sldMk cId="1961083890" sldId="258"/>
            <ac:graphicFrameMk id="20" creationId="{C71F0CE3-BDCC-F2A8-E9B1-E17626E76F72}"/>
          </ac:graphicFrameMkLst>
        </pc:graphicFrameChg>
        <pc:picChg chg="add del mod">
          <ac:chgData name="MCGEOUGH, Erin (NHS ENGLAND - X26)" userId="244e18db-8eeb-482c-9476-f335a272c46e" providerId="ADAL" clId="{CD8A1374-7EE1-46A3-9E99-5D0AB14B3E63}" dt="2023-11-30T15:23:28.460" v="28"/>
          <ac:picMkLst>
            <pc:docMk/>
            <pc:sldMk cId="1961083890" sldId="258"/>
            <ac:picMk id="2" creationId="{D99CC0CB-B930-A588-E94A-4869E4E504AA}"/>
          </ac:picMkLst>
        </pc:picChg>
        <pc:picChg chg="add mod">
          <ac:chgData name="MCGEOUGH, Erin (NHS ENGLAND - X26)" userId="244e18db-8eeb-482c-9476-f335a272c46e" providerId="ADAL" clId="{CD8A1374-7EE1-46A3-9E99-5D0AB14B3E63}" dt="2023-11-30T15:34:50.881" v="330" actId="1036"/>
          <ac:picMkLst>
            <pc:docMk/>
            <pc:sldMk cId="1961083890" sldId="258"/>
            <ac:picMk id="3" creationId="{77E9C2A8-C175-5D66-E895-05D2FD099634}"/>
          </ac:picMkLst>
        </pc:picChg>
        <pc:picChg chg="add mod">
          <ac:chgData name="MCGEOUGH, Erin (NHS ENGLAND - X26)" userId="244e18db-8eeb-482c-9476-f335a272c46e" providerId="ADAL" clId="{CD8A1374-7EE1-46A3-9E99-5D0AB14B3E63}" dt="2023-12-06T12:41:09.226" v="1679" actId="1076"/>
          <ac:picMkLst>
            <pc:docMk/>
            <pc:sldMk cId="1961083890" sldId="258"/>
            <ac:picMk id="11" creationId="{974CF0F6-283A-C122-E74D-04D8A123C6AE}"/>
          </ac:picMkLst>
        </pc:picChg>
        <pc:picChg chg="add mod">
          <ac:chgData name="MCGEOUGH, Erin (NHS ENGLAND - X26)" userId="244e18db-8eeb-482c-9476-f335a272c46e" providerId="ADAL" clId="{CD8A1374-7EE1-46A3-9E99-5D0AB14B3E63}" dt="2023-11-30T15:23:43.438" v="30"/>
          <ac:picMkLst>
            <pc:docMk/>
            <pc:sldMk cId="1961083890" sldId="258"/>
            <ac:picMk id="12" creationId="{A3159F2F-3829-C5A8-CA92-B2CEADBDBB3B}"/>
          </ac:picMkLst>
        </pc:picChg>
        <pc:picChg chg="del">
          <ac:chgData name="MCGEOUGH, Erin (NHS ENGLAND - X26)" userId="244e18db-8eeb-482c-9476-f335a272c46e" providerId="ADAL" clId="{CD8A1374-7EE1-46A3-9E99-5D0AB14B3E63}" dt="2023-11-30T15:23:42.312" v="29" actId="478"/>
          <ac:picMkLst>
            <pc:docMk/>
            <pc:sldMk cId="1961083890" sldId="258"/>
            <ac:picMk id="28" creationId="{CD6E57A3-74DF-10EF-3FB3-3B1782815601}"/>
          </ac:picMkLst>
        </pc:picChg>
        <pc:picChg chg="del">
          <ac:chgData name="MCGEOUGH, Erin (NHS ENGLAND - X26)" userId="244e18db-8eeb-482c-9476-f335a272c46e" providerId="ADAL" clId="{CD8A1374-7EE1-46A3-9E99-5D0AB14B3E63}" dt="2023-11-30T15:23:42.312" v="29" actId="478"/>
          <ac:picMkLst>
            <pc:docMk/>
            <pc:sldMk cId="1961083890" sldId="258"/>
            <ac:picMk id="30" creationId="{E16FCDDD-DBB5-BFCE-2D4A-53B5D1606AB4}"/>
          </ac:picMkLst>
        </pc:picChg>
        <pc:picChg chg="del">
          <ac:chgData name="MCGEOUGH, Erin (NHS ENGLAND - X26)" userId="244e18db-8eeb-482c-9476-f335a272c46e" providerId="ADAL" clId="{CD8A1374-7EE1-46A3-9E99-5D0AB14B3E63}" dt="2023-11-30T15:23:42.312" v="29" actId="478"/>
          <ac:picMkLst>
            <pc:docMk/>
            <pc:sldMk cId="1961083890" sldId="258"/>
            <ac:picMk id="32" creationId="{A0DEB4DE-904F-D380-A59D-F34E334A9BB2}"/>
          </ac:picMkLst>
        </pc:picChg>
      </pc:sldChg>
      <pc:sldChg chg="addSp delSp modSp mod">
        <pc:chgData name="MCGEOUGH, Erin (NHS ENGLAND - X26)" userId="244e18db-8eeb-482c-9476-f335a272c46e" providerId="ADAL" clId="{CD8A1374-7EE1-46A3-9E99-5D0AB14B3E63}" dt="2023-12-06T12:41:17.402" v="1681" actId="1076"/>
        <pc:sldMkLst>
          <pc:docMk/>
          <pc:sldMk cId="651195385" sldId="259"/>
        </pc:sldMkLst>
        <pc:spChg chg="add mod">
          <ac:chgData name="MCGEOUGH, Erin (NHS ENGLAND - X26)" userId="244e18db-8eeb-482c-9476-f335a272c46e" providerId="ADAL" clId="{CD8A1374-7EE1-46A3-9E99-5D0AB14B3E63}" dt="2023-11-30T15:24:05.918" v="32"/>
          <ac:spMkLst>
            <pc:docMk/>
            <pc:sldMk cId="651195385" sldId="259"/>
            <ac:spMk id="2" creationId="{08179EB1-3280-C178-F1CD-C576F1CC6902}"/>
          </ac:spMkLst>
        </pc:spChg>
        <pc:spChg chg="add mod">
          <ac:chgData name="MCGEOUGH, Erin (NHS ENGLAND - X26)" userId="244e18db-8eeb-482c-9476-f335a272c46e" providerId="ADAL" clId="{CD8A1374-7EE1-46A3-9E99-5D0AB14B3E63}" dt="2023-11-30T15:34:02.521" v="283" actId="1036"/>
          <ac:spMkLst>
            <pc:docMk/>
            <pc:sldMk cId="651195385" sldId="259"/>
            <ac:spMk id="3" creationId="{10ADF828-1722-7EAA-A45D-CA233641D430}"/>
          </ac:spMkLst>
        </pc:spChg>
        <pc:spChg chg="add mod">
          <ac:chgData name="MCGEOUGH, Erin (NHS ENGLAND - X26)" userId="244e18db-8eeb-482c-9476-f335a272c46e" providerId="ADAL" clId="{CD8A1374-7EE1-46A3-9E99-5D0AB14B3E63}" dt="2023-12-06T12:41:17.402" v="1681" actId="1076"/>
          <ac:spMkLst>
            <pc:docMk/>
            <pc:sldMk cId="651195385" sldId="259"/>
            <ac:spMk id="4" creationId="{3B461505-C454-CA09-C49B-E106EBED7628}"/>
          </ac:spMkLst>
        </pc:spChg>
        <pc:spChg chg="del">
          <ac:chgData name="MCGEOUGH, Erin (NHS ENGLAND - X26)" userId="244e18db-8eeb-482c-9476-f335a272c46e" providerId="ADAL" clId="{CD8A1374-7EE1-46A3-9E99-5D0AB14B3E63}" dt="2023-11-30T15:24:04.835" v="31" actId="478"/>
          <ac:spMkLst>
            <pc:docMk/>
            <pc:sldMk cId="651195385" sldId="259"/>
            <ac:spMk id="5" creationId="{FE47401D-FAB8-3974-E2D0-BD7CA7024ADF}"/>
          </ac:spMkLst>
        </pc:spChg>
        <pc:spChg chg="del">
          <ac:chgData name="MCGEOUGH, Erin (NHS ENGLAND - X26)" userId="244e18db-8eeb-482c-9476-f335a272c46e" providerId="ADAL" clId="{CD8A1374-7EE1-46A3-9E99-5D0AB14B3E63}" dt="2023-11-30T15:24:04.835" v="31" actId="478"/>
          <ac:spMkLst>
            <pc:docMk/>
            <pc:sldMk cId="651195385" sldId="259"/>
            <ac:spMk id="6" creationId="{59AED760-6121-5324-1DD4-307206981DFF}"/>
          </ac:spMkLst>
        </pc:spChg>
        <pc:spChg chg="del">
          <ac:chgData name="MCGEOUGH, Erin (NHS ENGLAND - X26)" userId="244e18db-8eeb-482c-9476-f335a272c46e" providerId="ADAL" clId="{CD8A1374-7EE1-46A3-9E99-5D0AB14B3E63}" dt="2023-11-30T15:24:04.835" v="31" actId="478"/>
          <ac:spMkLst>
            <pc:docMk/>
            <pc:sldMk cId="651195385" sldId="259"/>
            <ac:spMk id="7" creationId="{FE5011C9-1FAB-3691-3D22-2722D4711EE7}"/>
          </ac:spMkLst>
        </pc:spChg>
        <pc:spChg chg="del">
          <ac:chgData name="MCGEOUGH, Erin (NHS ENGLAND - X26)" userId="244e18db-8eeb-482c-9476-f335a272c46e" providerId="ADAL" clId="{CD8A1374-7EE1-46A3-9E99-5D0AB14B3E63}" dt="2023-11-30T15:24:04.835" v="31" actId="478"/>
          <ac:spMkLst>
            <pc:docMk/>
            <pc:sldMk cId="651195385" sldId="259"/>
            <ac:spMk id="8" creationId="{31EDD04E-118F-C35D-BC37-E31EE1F0A541}"/>
          </ac:spMkLst>
        </pc:spChg>
        <pc:spChg chg="del">
          <ac:chgData name="MCGEOUGH, Erin (NHS ENGLAND - X26)" userId="244e18db-8eeb-482c-9476-f335a272c46e" providerId="ADAL" clId="{CD8A1374-7EE1-46A3-9E99-5D0AB14B3E63}" dt="2023-11-30T15:24:04.835" v="31" actId="478"/>
          <ac:spMkLst>
            <pc:docMk/>
            <pc:sldMk cId="651195385" sldId="259"/>
            <ac:spMk id="9" creationId="{FDAB435C-E2C3-2230-8A73-1930B0AB987F}"/>
          </ac:spMkLst>
        </pc:spChg>
        <pc:spChg chg="add mod">
          <ac:chgData name="MCGEOUGH, Erin (NHS ENGLAND - X26)" userId="244e18db-8eeb-482c-9476-f335a272c46e" providerId="ADAL" clId="{CD8A1374-7EE1-46A3-9E99-5D0AB14B3E63}" dt="2023-11-30T15:34:02.521" v="283" actId="1036"/>
          <ac:spMkLst>
            <pc:docMk/>
            <pc:sldMk cId="651195385" sldId="259"/>
            <ac:spMk id="10" creationId="{6AB78E09-03CB-E90C-D896-A41BDE13C768}"/>
          </ac:spMkLst>
        </pc:spChg>
        <pc:spChg chg="add mod">
          <ac:chgData name="MCGEOUGH, Erin (NHS ENGLAND - X26)" userId="244e18db-8eeb-482c-9476-f335a272c46e" providerId="ADAL" clId="{CD8A1374-7EE1-46A3-9E99-5D0AB14B3E63}" dt="2023-11-30T15:33:53.173" v="274" actId="1036"/>
          <ac:spMkLst>
            <pc:docMk/>
            <pc:sldMk cId="651195385" sldId="259"/>
            <ac:spMk id="11" creationId="{794F3B76-F80A-4908-F333-6FE54313C9B1}"/>
          </ac:spMkLst>
        </pc:spChg>
        <pc:spChg chg="add mod">
          <ac:chgData name="MCGEOUGH, Erin (NHS ENGLAND - X26)" userId="244e18db-8eeb-482c-9476-f335a272c46e" providerId="ADAL" clId="{CD8A1374-7EE1-46A3-9E99-5D0AB14B3E63}" dt="2023-11-30T15:33:53.537" v="275" actId="1036"/>
          <ac:spMkLst>
            <pc:docMk/>
            <pc:sldMk cId="651195385" sldId="259"/>
            <ac:spMk id="12" creationId="{5CBDB854-6D0F-9C4E-50B4-DC61C6B0CFC1}"/>
          </ac:spMkLst>
        </pc:spChg>
        <pc:spChg chg="del">
          <ac:chgData name="MCGEOUGH, Erin (NHS ENGLAND - X26)" userId="244e18db-8eeb-482c-9476-f335a272c46e" providerId="ADAL" clId="{CD8A1374-7EE1-46A3-9E99-5D0AB14B3E63}" dt="2023-11-30T15:24:04.835" v="31" actId="478"/>
          <ac:spMkLst>
            <pc:docMk/>
            <pc:sldMk cId="651195385" sldId="259"/>
            <ac:spMk id="13" creationId="{25D40CC1-C341-D1B9-C187-053A1B8A145A}"/>
          </ac:spMkLst>
        </pc:spChg>
        <pc:spChg chg="del">
          <ac:chgData name="MCGEOUGH, Erin (NHS ENGLAND - X26)" userId="244e18db-8eeb-482c-9476-f335a272c46e" providerId="ADAL" clId="{CD8A1374-7EE1-46A3-9E99-5D0AB14B3E63}" dt="2023-11-30T15:24:04.835" v="31" actId="478"/>
          <ac:spMkLst>
            <pc:docMk/>
            <pc:sldMk cId="651195385" sldId="259"/>
            <ac:spMk id="14" creationId="{D9D8789E-1756-FBF9-EDE3-05D0476BA787}"/>
          </ac:spMkLst>
        </pc:spChg>
        <pc:spChg chg="del">
          <ac:chgData name="MCGEOUGH, Erin (NHS ENGLAND - X26)" userId="244e18db-8eeb-482c-9476-f335a272c46e" providerId="ADAL" clId="{CD8A1374-7EE1-46A3-9E99-5D0AB14B3E63}" dt="2023-11-30T15:24:04.835" v="31" actId="478"/>
          <ac:spMkLst>
            <pc:docMk/>
            <pc:sldMk cId="651195385" sldId="259"/>
            <ac:spMk id="15" creationId="{7395960F-3639-9AD7-8210-7165FCFDEB69}"/>
          </ac:spMkLst>
        </pc:spChg>
        <pc:spChg chg="add mod">
          <ac:chgData name="MCGEOUGH, Erin (NHS ENGLAND - X26)" userId="244e18db-8eeb-482c-9476-f335a272c46e" providerId="ADAL" clId="{CD8A1374-7EE1-46A3-9E99-5D0AB14B3E63}" dt="2023-11-30T15:34:02.521" v="283" actId="1036"/>
          <ac:spMkLst>
            <pc:docMk/>
            <pc:sldMk cId="651195385" sldId="259"/>
            <ac:spMk id="16" creationId="{B3FD3B9B-6514-1195-2682-F702E797D7EC}"/>
          </ac:spMkLst>
        </pc:spChg>
        <pc:spChg chg="add del mod">
          <ac:chgData name="MCGEOUGH, Erin (NHS ENGLAND - X26)" userId="244e18db-8eeb-482c-9476-f335a272c46e" providerId="ADAL" clId="{CD8A1374-7EE1-46A3-9E99-5D0AB14B3E63}" dt="2023-11-30T15:28:41.291" v="95"/>
          <ac:spMkLst>
            <pc:docMk/>
            <pc:sldMk cId="651195385" sldId="259"/>
            <ac:spMk id="22" creationId="{53724B73-F4B4-89B2-15EF-0DA01239620D}"/>
          </ac:spMkLst>
        </pc:spChg>
        <pc:spChg chg="add del mod">
          <ac:chgData name="MCGEOUGH, Erin (NHS ENGLAND - X26)" userId="244e18db-8eeb-482c-9476-f335a272c46e" providerId="ADAL" clId="{CD8A1374-7EE1-46A3-9E99-5D0AB14B3E63}" dt="2023-11-30T15:28:55.759" v="98" actId="478"/>
          <ac:spMkLst>
            <pc:docMk/>
            <pc:sldMk cId="651195385" sldId="259"/>
            <ac:spMk id="23" creationId="{08ED4E41-1A25-87A3-0817-673B93922E25}"/>
          </ac:spMkLst>
        </pc:spChg>
        <pc:spChg chg="add del mod">
          <ac:chgData name="MCGEOUGH, Erin (NHS ENGLAND - X26)" userId="244e18db-8eeb-482c-9476-f335a272c46e" providerId="ADAL" clId="{CD8A1374-7EE1-46A3-9E99-5D0AB14B3E63}" dt="2023-11-30T15:33:52.922" v="273"/>
          <ac:spMkLst>
            <pc:docMk/>
            <pc:sldMk cId="651195385" sldId="259"/>
            <ac:spMk id="24" creationId="{C12FB2B1-AC47-1CEC-B532-D0BEC922625F}"/>
          </ac:spMkLst>
        </pc:spChg>
        <pc:picChg chg="add mod">
          <ac:chgData name="MCGEOUGH, Erin (NHS ENGLAND - X26)" userId="244e18db-8eeb-482c-9476-f335a272c46e" providerId="ADAL" clId="{CD8A1374-7EE1-46A3-9E99-5D0AB14B3E63}" dt="2023-11-30T15:34:02.521" v="283" actId="1036"/>
          <ac:picMkLst>
            <pc:docMk/>
            <pc:sldMk cId="651195385" sldId="259"/>
            <ac:picMk id="17" creationId="{2030CFE3-BF15-3401-81E9-498C11BE873A}"/>
          </ac:picMkLst>
        </pc:picChg>
        <pc:picChg chg="add mod">
          <ac:chgData name="MCGEOUGH, Erin (NHS ENGLAND - X26)" userId="244e18db-8eeb-482c-9476-f335a272c46e" providerId="ADAL" clId="{CD8A1374-7EE1-46A3-9E99-5D0AB14B3E63}" dt="2023-11-30T15:34:02.521" v="283" actId="1036"/>
          <ac:picMkLst>
            <pc:docMk/>
            <pc:sldMk cId="651195385" sldId="259"/>
            <ac:picMk id="18" creationId="{B922D645-E4AE-B43C-28AB-E13F249400DF}"/>
          </ac:picMkLst>
        </pc:picChg>
        <pc:picChg chg="del">
          <ac:chgData name="MCGEOUGH, Erin (NHS ENGLAND - X26)" userId="244e18db-8eeb-482c-9476-f335a272c46e" providerId="ADAL" clId="{CD8A1374-7EE1-46A3-9E99-5D0AB14B3E63}" dt="2023-11-30T15:24:04.835" v="31" actId="478"/>
          <ac:picMkLst>
            <pc:docMk/>
            <pc:sldMk cId="651195385" sldId="259"/>
            <ac:picMk id="19" creationId="{13DD0DA5-091D-EC36-ED64-0DE61757272A}"/>
          </ac:picMkLst>
        </pc:picChg>
        <pc:picChg chg="add mod">
          <ac:chgData name="MCGEOUGH, Erin (NHS ENGLAND - X26)" userId="244e18db-8eeb-482c-9476-f335a272c46e" providerId="ADAL" clId="{CD8A1374-7EE1-46A3-9E99-5D0AB14B3E63}" dt="2023-11-30T15:34:02.521" v="283" actId="1036"/>
          <ac:picMkLst>
            <pc:docMk/>
            <pc:sldMk cId="651195385" sldId="259"/>
            <ac:picMk id="20" creationId="{71B9D1D9-9844-E47F-ABA6-0A83BE0867C0}"/>
          </ac:picMkLst>
        </pc:picChg>
        <pc:picChg chg="del">
          <ac:chgData name="MCGEOUGH, Erin (NHS ENGLAND - X26)" userId="244e18db-8eeb-482c-9476-f335a272c46e" providerId="ADAL" clId="{CD8A1374-7EE1-46A3-9E99-5D0AB14B3E63}" dt="2023-11-30T15:24:04.835" v="31" actId="478"/>
          <ac:picMkLst>
            <pc:docMk/>
            <pc:sldMk cId="651195385" sldId="259"/>
            <ac:picMk id="21" creationId="{6B2556E9-5C78-5342-3029-9A9C5CB2F914}"/>
          </ac:picMkLst>
        </pc:picChg>
        <pc:picChg chg="del">
          <ac:chgData name="MCGEOUGH, Erin (NHS ENGLAND - X26)" userId="244e18db-8eeb-482c-9476-f335a272c46e" providerId="ADAL" clId="{CD8A1374-7EE1-46A3-9E99-5D0AB14B3E63}" dt="2023-11-30T15:24:04.835" v="31" actId="478"/>
          <ac:picMkLst>
            <pc:docMk/>
            <pc:sldMk cId="651195385" sldId="259"/>
            <ac:picMk id="25" creationId="{8C6D62EF-8BEF-C66E-2685-07D22EF51BE1}"/>
          </ac:picMkLst>
        </pc:picChg>
      </pc:sldChg>
      <pc:sldChg chg="addSp delSp modSp mod ord">
        <pc:chgData name="MCGEOUGH, Erin (NHS ENGLAND - X26)" userId="244e18db-8eeb-482c-9476-f335a272c46e" providerId="ADAL" clId="{CD8A1374-7EE1-46A3-9E99-5D0AB14B3E63}" dt="2023-12-06T13:57:59.376" v="2236" actId="1076"/>
        <pc:sldMkLst>
          <pc:docMk/>
          <pc:sldMk cId="3707615968" sldId="260"/>
        </pc:sldMkLst>
        <pc:spChg chg="del mod">
          <ac:chgData name="MCGEOUGH, Erin (NHS ENGLAND - X26)" userId="244e18db-8eeb-482c-9476-f335a272c46e" providerId="ADAL" clId="{CD8A1374-7EE1-46A3-9E99-5D0AB14B3E63}" dt="2023-11-30T15:28:34.675" v="89" actId="478"/>
          <ac:spMkLst>
            <pc:docMk/>
            <pc:sldMk cId="3707615968" sldId="260"/>
            <ac:spMk id="2" creationId="{8EEDCE2E-C7F9-C0DB-97C1-96E2FE631808}"/>
          </ac:spMkLst>
        </pc:spChg>
        <pc:spChg chg="del mod">
          <ac:chgData name="MCGEOUGH, Erin (NHS ENGLAND - X26)" userId="244e18db-8eeb-482c-9476-f335a272c46e" providerId="ADAL" clId="{CD8A1374-7EE1-46A3-9E99-5D0AB14B3E63}" dt="2023-11-30T15:26:28.520" v="41" actId="478"/>
          <ac:spMkLst>
            <pc:docMk/>
            <pc:sldMk cId="3707615968" sldId="260"/>
            <ac:spMk id="3" creationId="{85BA7595-4060-7781-87ED-D6ED4EA7C500}"/>
          </ac:spMkLst>
        </pc:spChg>
        <pc:spChg chg="mod">
          <ac:chgData name="MCGEOUGH, Erin (NHS ENGLAND - X26)" userId="244e18db-8eeb-482c-9476-f335a272c46e" providerId="ADAL" clId="{CD8A1374-7EE1-46A3-9E99-5D0AB14B3E63}" dt="2023-12-06T12:41:45.324" v="1686" actId="1076"/>
          <ac:spMkLst>
            <pc:docMk/>
            <pc:sldMk cId="3707615968" sldId="260"/>
            <ac:spMk id="4" creationId="{64F79FCC-5572-8133-E3F7-C4226D33B7B5}"/>
          </ac:spMkLst>
        </pc:spChg>
        <pc:spChg chg="mod">
          <ac:chgData name="MCGEOUGH, Erin (NHS ENGLAND - X26)" userId="244e18db-8eeb-482c-9476-f335a272c46e" providerId="ADAL" clId="{CD8A1374-7EE1-46A3-9E99-5D0AB14B3E63}" dt="2023-12-06T12:41:54.380" v="1688" actId="1076"/>
          <ac:spMkLst>
            <pc:docMk/>
            <pc:sldMk cId="3707615968" sldId="260"/>
            <ac:spMk id="5" creationId="{D4D831C4-3206-9A49-4545-E9E7A0F17CCF}"/>
          </ac:spMkLst>
        </pc:spChg>
        <pc:spChg chg="add del mod">
          <ac:chgData name="MCGEOUGH, Erin (NHS ENGLAND - X26)" userId="244e18db-8eeb-482c-9476-f335a272c46e" providerId="ADAL" clId="{CD8A1374-7EE1-46A3-9E99-5D0AB14B3E63}" dt="2023-11-30T16:29:00.484" v="395" actId="478"/>
          <ac:spMkLst>
            <pc:docMk/>
            <pc:sldMk cId="3707615968" sldId="260"/>
            <ac:spMk id="7" creationId="{7DC71981-FE9E-7DEE-8BC2-67070B181768}"/>
          </ac:spMkLst>
        </pc:spChg>
        <pc:spChg chg="del mod">
          <ac:chgData name="MCGEOUGH, Erin (NHS ENGLAND - X26)" userId="244e18db-8eeb-482c-9476-f335a272c46e" providerId="ADAL" clId="{CD8A1374-7EE1-46A3-9E99-5D0AB14B3E63}" dt="2023-11-30T16:31:05.840" v="740" actId="478"/>
          <ac:spMkLst>
            <pc:docMk/>
            <pc:sldMk cId="3707615968" sldId="260"/>
            <ac:spMk id="10" creationId="{B5B14089-3319-848D-D03D-9E4D5C3D9583}"/>
          </ac:spMkLst>
        </pc:spChg>
        <pc:spChg chg="del">
          <ac:chgData name="MCGEOUGH, Erin (NHS ENGLAND - X26)" userId="244e18db-8eeb-482c-9476-f335a272c46e" providerId="ADAL" clId="{CD8A1374-7EE1-46A3-9E99-5D0AB14B3E63}" dt="2023-11-30T15:26:40.641" v="42" actId="478"/>
          <ac:spMkLst>
            <pc:docMk/>
            <pc:sldMk cId="3707615968" sldId="260"/>
            <ac:spMk id="11" creationId="{01AAC60C-7DA3-5CC2-6EB3-C56DD005C9DF}"/>
          </ac:spMkLst>
        </pc:spChg>
        <pc:spChg chg="add del mod">
          <ac:chgData name="MCGEOUGH, Erin (NHS ENGLAND - X26)" userId="244e18db-8eeb-482c-9476-f335a272c46e" providerId="ADAL" clId="{CD8A1374-7EE1-46A3-9E99-5D0AB14B3E63}" dt="2023-12-06T12:41:47.837" v="1687" actId="1076"/>
          <ac:spMkLst>
            <pc:docMk/>
            <pc:sldMk cId="3707615968" sldId="260"/>
            <ac:spMk id="12" creationId="{B7EF38F9-AACE-3F5B-57D1-3B2CF3EDAE39}"/>
          </ac:spMkLst>
        </pc:spChg>
        <pc:graphicFrameChg chg="add del mod">
          <ac:chgData name="MCGEOUGH, Erin (NHS ENGLAND - X26)" userId="244e18db-8eeb-482c-9476-f335a272c46e" providerId="ADAL" clId="{CD8A1374-7EE1-46A3-9E99-5D0AB14B3E63}" dt="2023-11-30T16:42:34.264" v="791" actId="478"/>
          <ac:graphicFrameMkLst>
            <pc:docMk/>
            <pc:sldMk cId="3707615968" sldId="260"/>
            <ac:graphicFrameMk id="14" creationId="{2374AD1F-27DA-97D4-1BC3-F9BC83D81C73}"/>
          </ac:graphicFrameMkLst>
        </pc:graphicFrameChg>
        <pc:picChg chg="del">
          <ac:chgData name="MCGEOUGH, Erin (NHS ENGLAND - X26)" userId="244e18db-8eeb-482c-9476-f335a272c46e" providerId="ADAL" clId="{CD8A1374-7EE1-46A3-9E99-5D0AB14B3E63}" dt="2023-11-30T15:26:57.173" v="43" actId="478"/>
          <ac:picMkLst>
            <pc:docMk/>
            <pc:sldMk cId="3707615968" sldId="260"/>
            <ac:picMk id="9" creationId="{CE93A01E-FF61-F137-142E-29F6AD39F007}"/>
          </ac:picMkLst>
        </pc:picChg>
        <pc:picChg chg="add mod">
          <ac:chgData name="MCGEOUGH, Erin (NHS ENGLAND - X26)" userId="244e18db-8eeb-482c-9476-f335a272c46e" providerId="ADAL" clId="{CD8A1374-7EE1-46A3-9E99-5D0AB14B3E63}" dt="2023-12-06T13:57:59.376" v="2236" actId="1076"/>
          <ac:picMkLst>
            <pc:docMk/>
            <pc:sldMk cId="3707615968" sldId="260"/>
            <ac:picMk id="13" creationId="{083595C0-2B48-810C-7956-8F5E7CE6A322}"/>
          </ac:picMkLst>
        </pc:picChg>
      </pc:sldChg>
      <pc:sldChg chg="modSp mod">
        <pc:chgData name="MCGEOUGH, Erin (NHS ENGLAND - X26)" userId="244e18db-8eeb-482c-9476-f335a272c46e" providerId="ADAL" clId="{CD8A1374-7EE1-46A3-9E99-5D0AB14B3E63}" dt="2023-12-05T13:44:47.649" v="1634" actId="1035"/>
        <pc:sldMkLst>
          <pc:docMk/>
          <pc:sldMk cId="1811019562" sldId="261"/>
        </pc:sldMkLst>
        <pc:spChg chg="mod">
          <ac:chgData name="MCGEOUGH, Erin (NHS ENGLAND - X26)" userId="244e18db-8eeb-482c-9476-f335a272c46e" providerId="ADAL" clId="{CD8A1374-7EE1-46A3-9E99-5D0AB14B3E63}" dt="2023-11-30T15:36:38.941" v="387" actId="1076"/>
          <ac:spMkLst>
            <pc:docMk/>
            <pc:sldMk cId="1811019562" sldId="261"/>
            <ac:spMk id="14" creationId="{E4A6D376-1318-6211-6C12-6E30872AD41E}"/>
          </ac:spMkLst>
        </pc:spChg>
        <pc:spChg chg="mod">
          <ac:chgData name="MCGEOUGH, Erin (NHS ENGLAND - X26)" userId="244e18db-8eeb-482c-9476-f335a272c46e" providerId="ADAL" clId="{CD8A1374-7EE1-46A3-9E99-5D0AB14B3E63}" dt="2023-12-05T13:44:47.649" v="1634" actId="1035"/>
          <ac:spMkLst>
            <pc:docMk/>
            <pc:sldMk cId="1811019562" sldId="261"/>
            <ac:spMk id="17" creationId="{23E4D401-D359-3171-D276-FC2208E38DA4}"/>
          </ac:spMkLst>
        </pc:spChg>
        <pc:spChg chg="mod">
          <ac:chgData name="MCGEOUGH, Erin (NHS ENGLAND - X26)" userId="244e18db-8eeb-482c-9476-f335a272c46e" providerId="ADAL" clId="{CD8A1374-7EE1-46A3-9E99-5D0AB14B3E63}" dt="2023-11-30T17:01:43.550" v="1537" actId="14100"/>
          <ac:spMkLst>
            <pc:docMk/>
            <pc:sldMk cId="1811019562" sldId="261"/>
            <ac:spMk id="18" creationId="{A6DFC1B2-05D0-CDE1-3651-9C3D28927279}"/>
          </ac:spMkLst>
        </pc:spChg>
      </pc:sldChg>
      <pc:sldChg chg="modSp mod">
        <pc:chgData name="MCGEOUGH, Erin (NHS ENGLAND - X26)" userId="244e18db-8eeb-482c-9476-f335a272c46e" providerId="ADAL" clId="{CD8A1374-7EE1-46A3-9E99-5D0AB14B3E63}" dt="2023-12-06T14:39:46.573" v="2354" actId="20577"/>
        <pc:sldMkLst>
          <pc:docMk/>
          <pc:sldMk cId="1855765265" sldId="262"/>
        </pc:sldMkLst>
        <pc:spChg chg="mod">
          <ac:chgData name="MCGEOUGH, Erin (NHS ENGLAND - X26)" userId="244e18db-8eeb-482c-9476-f335a272c46e" providerId="ADAL" clId="{CD8A1374-7EE1-46A3-9E99-5D0AB14B3E63}" dt="2023-12-06T14:39:46.573" v="2354" actId="20577"/>
          <ac:spMkLst>
            <pc:docMk/>
            <pc:sldMk cId="1855765265" sldId="262"/>
            <ac:spMk id="2" creationId="{6C388497-7305-A34D-FE79-C751EFBB2644}"/>
          </ac:spMkLst>
        </pc:spChg>
        <pc:spChg chg="mod">
          <ac:chgData name="MCGEOUGH, Erin (NHS ENGLAND - X26)" userId="244e18db-8eeb-482c-9476-f335a272c46e" providerId="ADAL" clId="{CD8A1374-7EE1-46A3-9E99-5D0AB14B3E63}" dt="2023-12-06T12:43:58.202" v="1733" actId="1076"/>
          <ac:spMkLst>
            <pc:docMk/>
            <pc:sldMk cId="1855765265" sldId="262"/>
            <ac:spMk id="4" creationId="{4CDE63AB-DE04-E56C-25E3-7E304F951B2C}"/>
          </ac:spMkLst>
        </pc:spChg>
        <pc:spChg chg="mod">
          <ac:chgData name="MCGEOUGH, Erin (NHS ENGLAND - X26)" userId="244e18db-8eeb-482c-9476-f335a272c46e" providerId="ADAL" clId="{CD8A1374-7EE1-46A3-9E99-5D0AB14B3E63}" dt="2023-12-06T12:42:11.851" v="1691" actId="1076"/>
          <ac:spMkLst>
            <pc:docMk/>
            <pc:sldMk cId="1855765265" sldId="262"/>
            <ac:spMk id="7" creationId="{E803E9A5-2828-DCFF-CAD7-A4A6C9B0284C}"/>
          </ac:spMkLst>
        </pc:spChg>
        <pc:picChg chg="mod">
          <ac:chgData name="MCGEOUGH, Erin (NHS ENGLAND - X26)" userId="244e18db-8eeb-482c-9476-f335a272c46e" providerId="ADAL" clId="{CD8A1374-7EE1-46A3-9E99-5D0AB14B3E63}" dt="2023-12-06T12:43:24.684" v="1727" actId="1076"/>
          <ac:picMkLst>
            <pc:docMk/>
            <pc:sldMk cId="1855765265" sldId="262"/>
            <ac:picMk id="6" creationId="{E4AD40A2-E748-0733-CCC9-27A979AE5F19}"/>
          </ac:picMkLst>
        </pc:picChg>
      </pc:sldChg>
      <pc:sldChg chg="modSp mod">
        <pc:chgData name="MCGEOUGH, Erin (NHS ENGLAND - X26)" userId="244e18db-8eeb-482c-9476-f335a272c46e" providerId="ADAL" clId="{CD8A1374-7EE1-46A3-9E99-5D0AB14B3E63}" dt="2023-12-08T13:25:59.915" v="2510" actId="20577"/>
        <pc:sldMkLst>
          <pc:docMk/>
          <pc:sldMk cId="1112600502" sldId="264"/>
        </pc:sldMkLst>
        <pc:spChg chg="mod">
          <ac:chgData name="MCGEOUGH, Erin (NHS ENGLAND - X26)" userId="244e18db-8eeb-482c-9476-f335a272c46e" providerId="ADAL" clId="{CD8A1374-7EE1-46A3-9E99-5D0AB14B3E63}" dt="2023-12-08T13:25:59.915" v="2510" actId="20577"/>
          <ac:spMkLst>
            <pc:docMk/>
            <pc:sldMk cId="1112600502" sldId="264"/>
            <ac:spMk id="2" creationId="{89663DF3-329E-2258-1A12-ACAC14AB3223}"/>
          </ac:spMkLst>
        </pc:spChg>
      </pc:sldChg>
      <pc:sldChg chg="del">
        <pc:chgData name="MCGEOUGH, Erin (NHS ENGLAND - X26)" userId="244e18db-8eeb-482c-9476-f335a272c46e" providerId="ADAL" clId="{CD8A1374-7EE1-46A3-9E99-5D0AB14B3E63}" dt="2023-11-30T16:35:05.098" v="743" actId="47"/>
        <pc:sldMkLst>
          <pc:docMk/>
          <pc:sldMk cId="920207663" sldId="268"/>
        </pc:sldMkLst>
      </pc:sldChg>
      <pc:sldChg chg="addSp delSp del mod">
        <pc:chgData name="MCGEOUGH, Erin (NHS ENGLAND - X26)" userId="244e18db-8eeb-482c-9476-f335a272c46e" providerId="ADAL" clId="{CD8A1374-7EE1-46A3-9E99-5D0AB14B3E63}" dt="2023-11-30T16:58:11.183" v="1348" actId="47"/>
        <pc:sldMkLst>
          <pc:docMk/>
          <pc:sldMk cId="1445811220" sldId="269"/>
        </pc:sldMkLst>
        <pc:spChg chg="add del">
          <ac:chgData name="MCGEOUGH, Erin (NHS ENGLAND - X26)" userId="244e18db-8eeb-482c-9476-f335a272c46e" providerId="ADAL" clId="{CD8A1374-7EE1-46A3-9E99-5D0AB14B3E63}" dt="2023-11-30T15:37:09.265" v="391" actId="478"/>
          <ac:spMkLst>
            <pc:docMk/>
            <pc:sldMk cId="1445811220" sldId="269"/>
            <ac:spMk id="9" creationId="{B9EF901E-0863-A233-A958-3B4C38D1136D}"/>
          </ac:spMkLst>
        </pc:spChg>
        <pc:spChg chg="add del">
          <ac:chgData name="MCGEOUGH, Erin (NHS ENGLAND - X26)" userId="244e18db-8eeb-482c-9476-f335a272c46e" providerId="ADAL" clId="{CD8A1374-7EE1-46A3-9E99-5D0AB14B3E63}" dt="2023-11-30T15:37:08.981" v="390" actId="478"/>
          <ac:spMkLst>
            <pc:docMk/>
            <pc:sldMk cId="1445811220" sldId="269"/>
            <ac:spMk id="10" creationId="{89395EE3-C664-E876-F75B-2341EFFC68AE}"/>
          </ac:spMkLst>
        </pc:spChg>
      </pc:sldChg>
      <pc:sldChg chg="addSp delSp modSp add mod">
        <pc:chgData name="MCGEOUGH, Erin (NHS ENGLAND - X26)" userId="244e18db-8eeb-482c-9476-f335a272c46e" providerId="ADAL" clId="{CD8A1374-7EE1-46A3-9E99-5D0AB14B3E63}" dt="2023-12-06T14:48:46.327" v="2507" actId="1582"/>
        <pc:sldMkLst>
          <pc:docMk/>
          <pc:sldMk cId="1586832671" sldId="270"/>
        </pc:sldMkLst>
        <pc:spChg chg="mod">
          <ac:chgData name="MCGEOUGH, Erin (NHS ENGLAND - X26)" userId="244e18db-8eeb-482c-9476-f335a272c46e" providerId="ADAL" clId="{CD8A1374-7EE1-46A3-9E99-5D0AB14B3E63}" dt="2023-12-06T14:48:46.327" v="2507" actId="1582"/>
          <ac:spMkLst>
            <pc:docMk/>
            <pc:sldMk cId="1586832671" sldId="270"/>
            <ac:spMk id="2" creationId="{BA48D717-A250-B1F1-E22A-FC6F97459250}"/>
          </ac:spMkLst>
        </pc:spChg>
        <pc:spChg chg="mod">
          <ac:chgData name="MCGEOUGH, Erin (NHS ENGLAND - X26)" userId="244e18db-8eeb-482c-9476-f335a272c46e" providerId="ADAL" clId="{CD8A1374-7EE1-46A3-9E99-5D0AB14B3E63}" dt="2023-12-06T13:54:13.935" v="2135" actId="255"/>
          <ac:spMkLst>
            <pc:docMk/>
            <pc:sldMk cId="1586832671" sldId="270"/>
            <ac:spMk id="3" creationId="{A7D03FEB-890B-C193-BAE4-BBDB4100A30D}"/>
          </ac:spMkLst>
        </pc:spChg>
        <pc:spChg chg="mod">
          <ac:chgData name="MCGEOUGH, Erin (NHS ENGLAND - X26)" userId="244e18db-8eeb-482c-9476-f335a272c46e" providerId="ADAL" clId="{CD8A1374-7EE1-46A3-9E99-5D0AB14B3E63}" dt="2023-12-06T12:46:43.085" v="1863" actId="207"/>
          <ac:spMkLst>
            <pc:docMk/>
            <pc:sldMk cId="1586832671" sldId="270"/>
            <ac:spMk id="19" creationId="{0997F9F8-42D5-8CF5-BD4D-72A0DBECA546}"/>
          </ac:spMkLst>
        </pc:spChg>
        <pc:spChg chg="mod">
          <ac:chgData name="MCGEOUGH, Erin (NHS ENGLAND - X26)" userId="244e18db-8eeb-482c-9476-f335a272c46e" providerId="ADAL" clId="{CD8A1374-7EE1-46A3-9E99-5D0AB14B3E63}" dt="2023-12-06T14:45:41.894" v="2501" actId="1038"/>
          <ac:spMkLst>
            <pc:docMk/>
            <pc:sldMk cId="1586832671" sldId="270"/>
            <ac:spMk id="20" creationId="{A9D7F4E1-9DCA-35C7-7660-13DFA1CEA7E0}"/>
          </ac:spMkLst>
        </pc:spChg>
        <pc:spChg chg="mod">
          <ac:chgData name="MCGEOUGH, Erin (NHS ENGLAND - X26)" userId="244e18db-8eeb-482c-9476-f335a272c46e" providerId="ADAL" clId="{CD8A1374-7EE1-46A3-9E99-5D0AB14B3E63}" dt="2023-12-06T14:43:43.794" v="2459" actId="207"/>
          <ac:spMkLst>
            <pc:docMk/>
            <pc:sldMk cId="1586832671" sldId="270"/>
            <ac:spMk id="21" creationId="{4E4C7F56-6634-E6BA-308B-D8479158CA6A}"/>
          </ac:spMkLst>
        </pc:spChg>
        <pc:spChg chg="mod">
          <ac:chgData name="MCGEOUGH, Erin (NHS ENGLAND - X26)" userId="244e18db-8eeb-482c-9476-f335a272c46e" providerId="ADAL" clId="{CD8A1374-7EE1-46A3-9E99-5D0AB14B3E63}" dt="2023-12-06T14:45:41.894" v="2501" actId="1038"/>
          <ac:spMkLst>
            <pc:docMk/>
            <pc:sldMk cId="1586832671" sldId="270"/>
            <ac:spMk id="22" creationId="{B9ACFB76-33FC-8DA1-E545-3B452C59A5BB}"/>
          </ac:spMkLst>
        </pc:spChg>
        <pc:graphicFrameChg chg="add del mod">
          <ac:chgData name="MCGEOUGH, Erin (NHS ENGLAND - X26)" userId="244e18db-8eeb-482c-9476-f335a272c46e" providerId="ADAL" clId="{CD8A1374-7EE1-46A3-9E99-5D0AB14B3E63}" dt="2023-11-30T16:39:18.708" v="785" actId="478"/>
          <ac:graphicFrameMkLst>
            <pc:docMk/>
            <pc:sldMk cId="1586832671" sldId="270"/>
            <ac:graphicFrameMk id="5" creationId="{1E4A1030-8AE2-9BBE-5152-668C48E35B66}"/>
          </ac:graphicFrameMkLst>
        </pc:graphicFrameChg>
        <pc:picChg chg="add del mod">
          <ac:chgData name="MCGEOUGH, Erin (NHS ENGLAND - X26)" userId="244e18db-8eeb-482c-9476-f335a272c46e" providerId="ADAL" clId="{CD8A1374-7EE1-46A3-9E99-5D0AB14B3E63}" dt="2023-12-06T13:59:10.252" v="2238" actId="478"/>
          <ac:picMkLst>
            <pc:docMk/>
            <pc:sldMk cId="1586832671" sldId="270"/>
            <ac:picMk id="6" creationId="{84D69C7E-8439-3955-FA5A-E2B47BF2DA51}"/>
          </ac:picMkLst>
        </pc:picChg>
        <pc:picChg chg="add mod">
          <ac:chgData name="MCGEOUGH, Erin (NHS ENGLAND - X26)" userId="244e18db-8eeb-482c-9476-f335a272c46e" providerId="ADAL" clId="{CD8A1374-7EE1-46A3-9E99-5D0AB14B3E63}" dt="2023-12-06T14:45:57.011" v="2505" actId="1076"/>
          <ac:picMkLst>
            <pc:docMk/>
            <pc:sldMk cId="1586832671" sldId="270"/>
            <ac:picMk id="8" creationId="{532A09D4-7AB8-1D85-817B-0126E2238FC6}"/>
          </ac:picMkLst>
        </pc:picChg>
        <pc:picChg chg="del mod">
          <ac:chgData name="MCGEOUGH, Erin (NHS ENGLAND - X26)" userId="244e18db-8eeb-482c-9476-f335a272c46e" providerId="ADAL" clId="{CD8A1374-7EE1-46A3-9E99-5D0AB14B3E63}" dt="2023-12-06T13:59:21.477" v="2244" actId="478"/>
          <ac:picMkLst>
            <pc:docMk/>
            <pc:sldMk cId="1586832671" sldId="270"/>
            <ac:picMk id="34" creationId="{E6F1D39C-29F8-E745-FE73-562F78B76D05}"/>
          </ac:picMkLst>
        </pc:picChg>
      </pc:sldChg>
      <pc:sldChg chg="new del">
        <pc:chgData name="MCGEOUGH, Erin (NHS ENGLAND - X26)" userId="244e18db-8eeb-482c-9476-f335a272c46e" providerId="ADAL" clId="{CD8A1374-7EE1-46A3-9E99-5D0AB14B3E63}" dt="2023-11-30T15:44:12.896" v="394" actId="47"/>
        <pc:sldMkLst>
          <pc:docMk/>
          <pc:sldMk cId="504723361" sldId="271"/>
        </pc:sldMkLst>
      </pc:sldChg>
    </pc:docChg>
  </pc:docChgLst>
  <pc:docChgLst>
    <pc:chgData name="MCGEOUGH, Erin (NHS ENGLAND - X26)" userId="244e18db-8eeb-482c-9476-f335a272c46e" providerId="ADAL" clId="{5BA91C2C-DB6C-44BB-B2D2-2A9F86BD7188}"/>
    <pc:docChg chg="undo custSel addSld modSld">
      <pc:chgData name="MCGEOUGH, Erin (NHS ENGLAND - X26)" userId="244e18db-8eeb-482c-9476-f335a272c46e" providerId="ADAL" clId="{5BA91C2C-DB6C-44BB-B2D2-2A9F86BD7188}" dt="2024-02-06T16:27:54.799" v="89" actId="20577"/>
      <pc:docMkLst>
        <pc:docMk/>
      </pc:docMkLst>
      <pc:sldChg chg="modSp mod">
        <pc:chgData name="MCGEOUGH, Erin (NHS ENGLAND - X26)" userId="244e18db-8eeb-482c-9476-f335a272c46e" providerId="ADAL" clId="{5BA91C2C-DB6C-44BB-B2D2-2A9F86BD7188}" dt="2024-02-02T16:14:20.394" v="11" actId="1076"/>
        <pc:sldMkLst>
          <pc:docMk/>
          <pc:sldMk cId="3707615968" sldId="260"/>
        </pc:sldMkLst>
        <pc:spChg chg="mod">
          <ac:chgData name="MCGEOUGH, Erin (NHS ENGLAND - X26)" userId="244e18db-8eeb-482c-9476-f335a272c46e" providerId="ADAL" clId="{5BA91C2C-DB6C-44BB-B2D2-2A9F86BD7188}" dt="2024-02-02T16:14:00.683" v="5" actId="1076"/>
          <ac:spMkLst>
            <pc:docMk/>
            <pc:sldMk cId="3707615968" sldId="260"/>
            <ac:spMk id="4" creationId="{64F79FCC-5572-8133-E3F7-C4226D33B7B5}"/>
          </ac:spMkLst>
        </pc:spChg>
        <pc:spChg chg="mod">
          <ac:chgData name="MCGEOUGH, Erin (NHS ENGLAND - X26)" userId="244e18db-8eeb-482c-9476-f335a272c46e" providerId="ADAL" clId="{5BA91C2C-DB6C-44BB-B2D2-2A9F86BD7188}" dt="2024-02-02T16:14:16.659" v="10" actId="1076"/>
          <ac:spMkLst>
            <pc:docMk/>
            <pc:sldMk cId="3707615968" sldId="260"/>
            <ac:spMk id="5" creationId="{D4D831C4-3206-9A49-4545-E9E7A0F17CCF}"/>
          </ac:spMkLst>
        </pc:spChg>
        <pc:spChg chg="mod">
          <ac:chgData name="MCGEOUGH, Erin (NHS ENGLAND - X26)" userId="244e18db-8eeb-482c-9476-f335a272c46e" providerId="ADAL" clId="{5BA91C2C-DB6C-44BB-B2D2-2A9F86BD7188}" dt="2024-02-02T16:14:13.710" v="9" actId="1076"/>
          <ac:spMkLst>
            <pc:docMk/>
            <pc:sldMk cId="3707615968" sldId="260"/>
            <ac:spMk id="12" creationId="{B7EF38F9-AACE-3F5B-57D1-3B2CF3EDAE39}"/>
          </ac:spMkLst>
        </pc:spChg>
        <pc:picChg chg="mod">
          <ac:chgData name="MCGEOUGH, Erin (NHS ENGLAND - X26)" userId="244e18db-8eeb-482c-9476-f335a272c46e" providerId="ADAL" clId="{5BA91C2C-DB6C-44BB-B2D2-2A9F86BD7188}" dt="2024-02-02T16:14:20.394" v="11" actId="1076"/>
          <ac:picMkLst>
            <pc:docMk/>
            <pc:sldMk cId="3707615968" sldId="260"/>
            <ac:picMk id="13" creationId="{083595C0-2B48-810C-7956-8F5E7CE6A322}"/>
          </ac:picMkLst>
        </pc:picChg>
      </pc:sldChg>
      <pc:sldChg chg="modSp mod">
        <pc:chgData name="MCGEOUGH, Erin (NHS ENGLAND - X26)" userId="244e18db-8eeb-482c-9476-f335a272c46e" providerId="ADAL" clId="{5BA91C2C-DB6C-44BB-B2D2-2A9F86BD7188}" dt="2024-02-06T16:27:29.114" v="22" actId="20577"/>
        <pc:sldMkLst>
          <pc:docMk/>
          <pc:sldMk cId="1112600502" sldId="264"/>
        </pc:sldMkLst>
        <pc:spChg chg="mod">
          <ac:chgData name="MCGEOUGH, Erin (NHS ENGLAND - X26)" userId="244e18db-8eeb-482c-9476-f335a272c46e" providerId="ADAL" clId="{5BA91C2C-DB6C-44BB-B2D2-2A9F86BD7188}" dt="2024-02-06T16:27:29.114" v="22" actId="20577"/>
          <ac:spMkLst>
            <pc:docMk/>
            <pc:sldMk cId="1112600502" sldId="264"/>
            <ac:spMk id="3" creationId="{9B9A1041-F007-BF18-BF98-49E93F487E9B}"/>
          </ac:spMkLst>
        </pc:spChg>
      </pc:sldChg>
      <pc:sldChg chg="modSp mod">
        <pc:chgData name="MCGEOUGH, Erin (NHS ENGLAND - X26)" userId="244e18db-8eeb-482c-9476-f335a272c46e" providerId="ADAL" clId="{5BA91C2C-DB6C-44BB-B2D2-2A9F86BD7188}" dt="2024-02-06T16:27:54.799" v="89" actId="20577"/>
        <pc:sldMkLst>
          <pc:docMk/>
          <pc:sldMk cId="1586832671" sldId="270"/>
        </pc:sldMkLst>
        <pc:spChg chg="mod">
          <ac:chgData name="MCGEOUGH, Erin (NHS ENGLAND - X26)" userId="244e18db-8eeb-482c-9476-f335a272c46e" providerId="ADAL" clId="{5BA91C2C-DB6C-44BB-B2D2-2A9F86BD7188}" dt="2024-02-06T16:27:54.799" v="89" actId="20577"/>
          <ac:spMkLst>
            <pc:docMk/>
            <pc:sldMk cId="1586832671" sldId="270"/>
            <ac:spMk id="21" creationId="{4E4C7F56-6634-E6BA-308B-D8479158CA6A}"/>
          </ac:spMkLst>
        </pc:spChg>
      </pc:sldChg>
      <pc:sldChg chg="add">
        <pc:chgData name="MCGEOUGH, Erin (NHS ENGLAND - X26)" userId="244e18db-8eeb-482c-9476-f335a272c46e" providerId="ADAL" clId="{5BA91C2C-DB6C-44BB-B2D2-2A9F86BD7188}" dt="2024-02-02T16:13:41.692" v="0"/>
        <pc:sldMkLst>
          <pc:docMk/>
          <pc:sldMk cId="3682610240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06A15-5072-40BC-8C89-B5CED542BA97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4D26F-908E-4D00-AE32-0A063E5387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012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14D26F-908E-4D00-AE32-0A063E53878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247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ing, content, basic text on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32DDCA5-A307-96EA-64A8-CCBA8E5F6393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7413" y="3166643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2708" y="2106000"/>
            <a:ext cx="7632000" cy="40264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1C7AB-7F8B-2041-80C3-EE781F24EB94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874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ron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74A26B3-AA54-E4E3-F815-2DD0B5B502BC}"/>
              </a:ext>
            </a:extLst>
          </p:cNvPr>
          <p:cNvSpPr/>
          <p:nvPr/>
        </p:nvSpPr>
        <p:spPr>
          <a:xfrm>
            <a:off x="-14636" y="-34893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1" name="Picture 30" descr="A picture containing icon&#10;&#10;Description automatically generated">
            <a:extLst>
              <a:ext uri="{FF2B5EF4-FFF2-40B4-BE49-F238E27FC236}">
                <a16:creationId xmlns:a16="http://schemas.microsoft.com/office/drawing/2014/main" id="{598E9D71-498A-0294-DB92-FA8A45963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720" y="-508517"/>
            <a:ext cx="11319578" cy="80056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D054BE-B63C-B248-A010-D04767679C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002268"/>
            <a:ext cx="4643853" cy="250769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5400" b="1" spc="-3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3AB80-4EA2-FC4A-9654-92EF4DFF45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3600000"/>
            <a:ext cx="7973051" cy="10249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0857E-40D1-074A-8CBC-E3E38E69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002280" cy="365125"/>
          </a:xfrm>
          <a:prstGeom prst="rect">
            <a:avLst/>
          </a:prstGeom>
        </p:spPr>
        <p:txBody>
          <a:bodyPr/>
          <a:lstStyle/>
          <a:p>
            <a:fld id="{1AC754D4-AFF8-49A4-BAD4-AA70A404DDB5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1DEB39-6B31-D948-AF21-75D8DF423B1B}"/>
              </a:ext>
            </a:extLst>
          </p:cNvPr>
          <p:cNvSpPr txBox="1"/>
          <p:nvPr/>
        </p:nvSpPr>
        <p:spPr>
          <a:xfrm>
            <a:off x="3225114" y="601774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8E63D1E-5669-124C-90CA-03B13A7D7A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00" y="5760000"/>
            <a:ext cx="6259513" cy="48895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357188" indent="0">
              <a:buNone/>
              <a:defRPr>
                <a:solidFill>
                  <a:schemeClr val="accent2"/>
                </a:solidFill>
              </a:defRPr>
            </a:lvl2pPr>
            <a:lvl3pPr marL="714375" indent="0">
              <a:buNone/>
              <a:defRPr>
                <a:solidFill>
                  <a:schemeClr val="accent2"/>
                </a:solidFill>
              </a:defRPr>
            </a:lvl3pPr>
            <a:lvl4pPr marL="1081087" indent="0">
              <a:buNone/>
              <a:defRPr>
                <a:solidFill>
                  <a:schemeClr val="accent2"/>
                </a:solidFill>
              </a:defRPr>
            </a:lvl4pPr>
            <a:lvl5pPr marL="143827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F2A1D7-0D87-D844-942F-FEAD20579184}"/>
              </a:ext>
            </a:extLst>
          </p:cNvPr>
          <p:cNvSpPr txBox="1"/>
          <p:nvPr/>
        </p:nvSpPr>
        <p:spPr>
          <a:xfrm>
            <a:off x="9233452" y="548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8D04FEF-6120-D9DF-6018-2393FD137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1045" y="364425"/>
            <a:ext cx="1208955" cy="9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02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ample-Icons-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1C7AB-7F8B-2041-80C3-EE781F24EB94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741F68A-44AA-5742-B124-91614CFD14BB}"/>
              </a:ext>
            </a:extLst>
          </p:cNvPr>
          <p:cNvSpPr/>
          <p:nvPr/>
        </p:nvSpPr>
        <p:spPr>
          <a:xfrm>
            <a:off x="383058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68E66E-4300-C34D-B490-E2E6A73E585A}"/>
              </a:ext>
            </a:extLst>
          </p:cNvPr>
          <p:cNvSpPr/>
          <p:nvPr/>
        </p:nvSpPr>
        <p:spPr>
          <a:xfrm>
            <a:off x="383058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37980B-A75B-014B-A7A8-965882204640}"/>
              </a:ext>
            </a:extLst>
          </p:cNvPr>
          <p:cNvSpPr/>
          <p:nvPr/>
        </p:nvSpPr>
        <p:spPr>
          <a:xfrm>
            <a:off x="1534525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B5FF7D-C2EF-9E4C-A4CF-A835052E5DF8}"/>
              </a:ext>
            </a:extLst>
          </p:cNvPr>
          <p:cNvSpPr/>
          <p:nvPr/>
        </p:nvSpPr>
        <p:spPr>
          <a:xfrm>
            <a:off x="2685992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7481C1-F4F0-BE4E-B991-152BB9620270}"/>
              </a:ext>
            </a:extLst>
          </p:cNvPr>
          <p:cNvSpPr/>
          <p:nvPr/>
        </p:nvSpPr>
        <p:spPr>
          <a:xfrm>
            <a:off x="3837459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BC860F-BE8A-634D-9A96-33CE6D96B9F0}"/>
              </a:ext>
            </a:extLst>
          </p:cNvPr>
          <p:cNvSpPr/>
          <p:nvPr/>
        </p:nvSpPr>
        <p:spPr>
          <a:xfrm>
            <a:off x="4988926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A913FF-786C-1944-BF18-E9AB064B3444}"/>
              </a:ext>
            </a:extLst>
          </p:cNvPr>
          <p:cNvSpPr/>
          <p:nvPr/>
        </p:nvSpPr>
        <p:spPr>
          <a:xfrm>
            <a:off x="6140393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22D839-E390-8340-B649-B4FC5A6CFD70}"/>
              </a:ext>
            </a:extLst>
          </p:cNvPr>
          <p:cNvSpPr/>
          <p:nvPr/>
        </p:nvSpPr>
        <p:spPr>
          <a:xfrm>
            <a:off x="7291860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40EE3D-EEFC-874A-A65B-DDDE03FC3221}"/>
              </a:ext>
            </a:extLst>
          </p:cNvPr>
          <p:cNvSpPr/>
          <p:nvPr/>
        </p:nvSpPr>
        <p:spPr>
          <a:xfrm>
            <a:off x="8443327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667BF2-B8EF-D949-9F15-FC3B3099AD58}"/>
              </a:ext>
            </a:extLst>
          </p:cNvPr>
          <p:cNvSpPr/>
          <p:nvPr/>
        </p:nvSpPr>
        <p:spPr>
          <a:xfrm>
            <a:off x="9594794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7201170-3375-514F-99C2-E37C6903968A}"/>
              </a:ext>
            </a:extLst>
          </p:cNvPr>
          <p:cNvSpPr/>
          <p:nvPr/>
        </p:nvSpPr>
        <p:spPr>
          <a:xfrm>
            <a:off x="10746258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18572B-1544-A043-9B02-7AB01C90C51F}"/>
              </a:ext>
            </a:extLst>
          </p:cNvPr>
          <p:cNvSpPr/>
          <p:nvPr/>
        </p:nvSpPr>
        <p:spPr>
          <a:xfrm>
            <a:off x="1534525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2BEC2-9D68-CC4D-A04A-BB949A02D509}"/>
              </a:ext>
            </a:extLst>
          </p:cNvPr>
          <p:cNvSpPr/>
          <p:nvPr/>
        </p:nvSpPr>
        <p:spPr>
          <a:xfrm>
            <a:off x="2685992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415083-D44F-FE40-A8D1-7BFAC700DF6C}"/>
              </a:ext>
            </a:extLst>
          </p:cNvPr>
          <p:cNvSpPr/>
          <p:nvPr/>
        </p:nvSpPr>
        <p:spPr>
          <a:xfrm>
            <a:off x="3837459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67BC68-4FB2-EE4A-A33E-6A7AF0CF413F}"/>
              </a:ext>
            </a:extLst>
          </p:cNvPr>
          <p:cNvSpPr/>
          <p:nvPr/>
        </p:nvSpPr>
        <p:spPr>
          <a:xfrm>
            <a:off x="4988926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277C142-7A53-7A4A-A8FB-FBF33048E364}"/>
              </a:ext>
            </a:extLst>
          </p:cNvPr>
          <p:cNvSpPr/>
          <p:nvPr/>
        </p:nvSpPr>
        <p:spPr>
          <a:xfrm>
            <a:off x="6140393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ADC5831-BE66-5045-87AF-18EBDF02747B}"/>
              </a:ext>
            </a:extLst>
          </p:cNvPr>
          <p:cNvSpPr/>
          <p:nvPr/>
        </p:nvSpPr>
        <p:spPr>
          <a:xfrm>
            <a:off x="7291860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CB65DE4-B016-474E-A1C1-495957C7CA04}"/>
              </a:ext>
            </a:extLst>
          </p:cNvPr>
          <p:cNvSpPr/>
          <p:nvPr/>
        </p:nvSpPr>
        <p:spPr>
          <a:xfrm>
            <a:off x="8443327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8B3AA15-3E6B-C347-B0BE-F416C5684A23}"/>
              </a:ext>
            </a:extLst>
          </p:cNvPr>
          <p:cNvSpPr/>
          <p:nvPr/>
        </p:nvSpPr>
        <p:spPr>
          <a:xfrm>
            <a:off x="9594794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C0924D-A95B-1E43-84A3-825886C48DD3}"/>
              </a:ext>
            </a:extLst>
          </p:cNvPr>
          <p:cNvSpPr/>
          <p:nvPr/>
        </p:nvSpPr>
        <p:spPr>
          <a:xfrm>
            <a:off x="10746258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6737CC-78B4-0C46-99B9-341CFA60EF40}"/>
              </a:ext>
            </a:extLst>
          </p:cNvPr>
          <p:cNvSpPr/>
          <p:nvPr/>
        </p:nvSpPr>
        <p:spPr>
          <a:xfrm>
            <a:off x="383058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455CAA-C332-E746-A62B-4F86F892F94A}"/>
              </a:ext>
            </a:extLst>
          </p:cNvPr>
          <p:cNvSpPr/>
          <p:nvPr/>
        </p:nvSpPr>
        <p:spPr>
          <a:xfrm>
            <a:off x="1534525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F322EA-8B44-2C46-9412-34692FAFE8CB}"/>
              </a:ext>
            </a:extLst>
          </p:cNvPr>
          <p:cNvSpPr/>
          <p:nvPr/>
        </p:nvSpPr>
        <p:spPr>
          <a:xfrm>
            <a:off x="2685992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B462B7-0B7F-EA46-9EFF-D26991D2304D}"/>
              </a:ext>
            </a:extLst>
          </p:cNvPr>
          <p:cNvSpPr/>
          <p:nvPr/>
        </p:nvSpPr>
        <p:spPr>
          <a:xfrm>
            <a:off x="3837459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F522785-C8F3-734E-AF20-487FED2CEBCA}"/>
              </a:ext>
            </a:extLst>
          </p:cNvPr>
          <p:cNvSpPr/>
          <p:nvPr/>
        </p:nvSpPr>
        <p:spPr>
          <a:xfrm>
            <a:off x="4988926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98AD1D6-A541-1941-8B56-2FF0936767C6}"/>
              </a:ext>
            </a:extLst>
          </p:cNvPr>
          <p:cNvSpPr/>
          <p:nvPr/>
        </p:nvSpPr>
        <p:spPr>
          <a:xfrm>
            <a:off x="6140393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844F750-124C-F246-BCDD-67595B93DC88}"/>
              </a:ext>
            </a:extLst>
          </p:cNvPr>
          <p:cNvSpPr/>
          <p:nvPr/>
        </p:nvSpPr>
        <p:spPr>
          <a:xfrm>
            <a:off x="7291860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5499656-96AE-C649-B3C1-81D5C6F60DA6}"/>
              </a:ext>
            </a:extLst>
          </p:cNvPr>
          <p:cNvSpPr/>
          <p:nvPr/>
        </p:nvSpPr>
        <p:spPr>
          <a:xfrm>
            <a:off x="8443327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150134-3C23-2A41-8EC0-2D0F308CD2FE}"/>
              </a:ext>
            </a:extLst>
          </p:cNvPr>
          <p:cNvSpPr/>
          <p:nvPr/>
        </p:nvSpPr>
        <p:spPr>
          <a:xfrm>
            <a:off x="9594794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A542EAC-EEE9-2748-9DAC-6986FFF6348A}"/>
              </a:ext>
            </a:extLst>
          </p:cNvPr>
          <p:cNvSpPr/>
          <p:nvPr/>
        </p:nvSpPr>
        <p:spPr>
          <a:xfrm>
            <a:off x="10746258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CDB1A-8B42-520A-323D-5D120AA42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6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ample-Icons-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DF01C83-A866-28AC-7B1F-38947CCF6D80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1C7AB-7F8B-2041-80C3-EE781F24EB94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741F68A-44AA-5742-B124-91614CFD14BB}"/>
              </a:ext>
            </a:extLst>
          </p:cNvPr>
          <p:cNvSpPr/>
          <p:nvPr/>
        </p:nvSpPr>
        <p:spPr>
          <a:xfrm>
            <a:off x="383058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18572B-1544-A043-9B02-7AB01C90C51F}"/>
              </a:ext>
            </a:extLst>
          </p:cNvPr>
          <p:cNvSpPr/>
          <p:nvPr/>
        </p:nvSpPr>
        <p:spPr>
          <a:xfrm>
            <a:off x="1534525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2BEC2-9D68-CC4D-A04A-BB949A02D509}"/>
              </a:ext>
            </a:extLst>
          </p:cNvPr>
          <p:cNvSpPr/>
          <p:nvPr/>
        </p:nvSpPr>
        <p:spPr>
          <a:xfrm>
            <a:off x="2685992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415083-D44F-FE40-A8D1-7BFAC700DF6C}"/>
              </a:ext>
            </a:extLst>
          </p:cNvPr>
          <p:cNvSpPr/>
          <p:nvPr/>
        </p:nvSpPr>
        <p:spPr>
          <a:xfrm>
            <a:off x="3837459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6737CC-78B4-0C46-99B9-341CFA60EF40}"/>
              </a:ext>
            </a:extLst>
          </p:cNvPr>
          <p:cNvSpPr/>
          <p:nvPr/>
        </p:nvSpPr>
        <p:spPr>
          <a:xfrm>
            <a:off x="383058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455CAA-C332-E746-A62B-4F86F892F94A}"/>
              </a:ext>
            </a:extLst>
          </p:cNvPr>
          <p:cNvSpPr/>
          <p:nvPr/>
        </p:nvSpPr>
        <p:spPr>
          <a:xfrm>
            <a:off x="1534525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F322EA-8B44-2C46-9412-34692FAFE8CB}"/>
              </a:ext>
            </a:extLst>
          </p:cNvPr>
          <p:cNvSpPr/>
          <p:nvPr/>
        </p:nvSpPr>
        <p:spPr>
          <a:xfrm>
            <a:off x="2685992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B462B7-0B7F-EA46-9EFF-D26991D2304D}"/>
              </a:ext>
            </a:extLst>
          </p:cNvPr>
          <p:cNvSpPr/>
          <p:nvPr/>
        </p:nvSpPr>
        <p:spPr>
          <a:xfrm>
            <a:off x="3837459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10BDAA4-2C6C-4E47-9616-5977DD23D840}"/>
              </a:ext>
            </a:extLst>
          </p:cNvPr>
          <p:cNvSpPr/>
          <p:nvPr/>
        </p:nvSpPr>
        <p:spPr>
          <a:xfrm>
            <a:off x="5122911" y="3175160"/>
            <a:ext cx="1991467" cy="1948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691AF0D-B60D-2949-AB30-089AD6A4A5A1}"/>
              </a:ext>
            </a:extLst>
          </p:cNvPr>
          <p:cNvSpPr/>
          <p:nvPr/>
        </p:nvSpPr>
        <p:spPr>
          <a:xfrm>
            <a:off x="7474153" y="3175160"/>
            <a:ext cx="1991467" cy="1948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76B0456-3FC3-5D44-A9F1-56A57FD0B992}"/>
              </a:ext>
            </a:extLst>
          </p:cNvPr>
          <p:cNvSpPr/>
          <p:nvPr/>
        </p:nvSpPr>
        <p:spPr>
          <a:xfrm>
            <a:off x="9825395" y="3175160"/>
            <a:ext cx="1991467" cy="1948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69F651-3737-5832-DC5A-9DB8A57B6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CA835D-248C-29AB-B7DE-5AD7C7D2A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98971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, subhead,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A60DD58-05DE-E835-E697-CB9A9B0B94EE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35992"/>
            <a:ext cx="11088000" cy="3456000"/>
          </a:xfrm>
          <a:prstGeom prst="rect">
            <a:avLst/>
          </a:prstGeom>
        </p:spPr>
        <p:txBody>
          <a:bodyPr lIns="0" tIns="0" rIns="0" bIns="0" numCol="2" spcCol="43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accent6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0" y="2087999"/>
            <a:ext cx="11050700" cy="462017"/>
          </a:xfrm>
          <a:prstGeom prst="rect">
            <a:avLst/>
          </a:prstGeom>
        </p:spPr>
        <p:txBody>
          <a:bodyPr lIns="0" tIns="0" rIns="0" bIns="0" numCol="2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Subhead if needed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E4AB90-2CB6-0646-B56C-4B58E33EC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E2133D-2149-6B45-BEAB-A2D5E225B5AD}"/>
              </a:ext>
            </a:extLst>
          </p:cNvPr>
          <p:cNvCxnSpPr>
            <a:cxnSpLocks/>
          </p:cNvCxnSpPr>
          <p:nvPr/>
        </p:nvCxnSpPr>
        <p:spPr>
          <a:xfrm>
            <a:off x="408789" y="6336000"/>
            <a:ext cx="11399211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BB79D01-2A70-DAF1-6A65-BC0424C2F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6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, subhead,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A60DD58-05DE-E835-E697-CB9A9B0B94EE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35992"/>
            <a:ext cx="11088000" cy="3456000"/>
          </a:xfrm>
          <a:prstGeom prst="rect">
            <a:avLst/>
          </a:prstGeom>
        </p:spPr>
        <p:txBody>
          <a:bodyPr lIns="0" tIns="0" rIns="0" bIns="0" numCol="2" spcCol="43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accent6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0" y="2087999"/>
            <a:ext cx="11050700" cy="462017"/>
          </a:xfrm>
          <a:prstGeom prst="rect">
            <a:avLst/>
          </a:prstGeom>
        </p:spPr>
        <p:txBody>
          <a:bodyPr lIns="0" tIns="0" rIns="0" bIns="0" numCol="2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Subhead if needed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E4AB90-2CB6-0646-B56C-4B58E33EC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E2133D-2149-6B45-BEAB-A2D5E225B5AD}"/>
              </a:ext>
            </a:extLst>
          </p:cNvPr>
          <p:cNvCxnSpPr>
            <a:cxnSpLocks/>
          </p:cNvCxnSpPr>
          <p:nvPr/>
        </p:nvCxnSpPr>
        <p:spPr>
          <a:xfrm>
            <a:off x="408789" y="6336000"/>
            <a:ext cx="11399211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29FE9CC-24C2-9AAC-6340-A9E7BC324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8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, subhead,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C4A9B1-8C9A-5B25-6E7A-B9589ECCAD85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36000"/>
            <a:ext cx="11088000" cy="3456000"/>
          </a:xfrm>
          <a:prstGeom prst="rect">
            <a:avLst/>
          </a:prstGeom>
        </p:spPr>
        <p:txBody>
          <a:bodyPr lIns="0" tIns="0" rIns="0" bIns="0" numCol="3" spcCol="43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accent6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0" y="2087999"/>
            <a:ext cx="11050700" cy="462017"/>
          </a:xfrm>
          <a:prstGeom prst="rect">
            <a:avLst/>
          </a:prstGeom>
        </p:spPr>
        <p:txBody>
          <a:bodyPr lIns="0" tIns="0" rIns="0" bIns="0" numCol="2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Subhead if needed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E4AB90-2CB6-0646-B56C-4B58E33EC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A9D545D-FD2F-4843-8588-07EBE7DDAA13}"/>
              </a:ext>
            </a:extLst>
          </p:cNvPr>
          <p:cNvCxnSpPr>
            <a:cxnSpLocks/>
          </p:cNvCxnSpPr>
          <p:nvPr/>
        </p:nvCxnSpPr>
        <p:spPr>
          <a:xfrm>
            <a:off x="432000" y="63487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707F89CB-5AF7-9C7B-6503-F287E127E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1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ing, subhead, bullets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F09CFFC-C421-A97A-14A3-FE2852D11994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71999"/>
            <a:ext cx="11088000" cy="345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accent6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1" y="2088000"/>
            <a:ext cx="11012644" cy="5779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Subhead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771D90-A686-C949-8872-F69893BCF8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D5CE1C-46DF-8846-A4A0-E19A9CC397BE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4955267-CD3E-4484-1B20-32E90EB4E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0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slide with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2C3761D-E146-5B7A-CD68-6CC98EA19A5F}"/>
              </a:ext>
            </a:extLst>
          </p:cNvPr>
          <p:cNvSpPr/>
          <p:nvPr/>
        </p:nvSpPr>
        <p:spPr>
          <a:xfrm>
            <a:off x="0" y="0"/>
            <a:ext cx="6096000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4093" y="1647568"/>
            <a:ext cx="4909569" cy="313006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ts val="4200"/>
              </a:lnSpc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Headline over a number of lines,</a:t>
            </a:r>
            <a:br>
              <a:rPr lang="en-GB"/>
            </a:br>
            <a:r>
              <a:rPr lang="en-GB"/>
              <a:t>keep to maximum of four lines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pPr algn="r"/>
              <a:t>‹#›</a:t>
            </a:fld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F456E7-F404-A541-B6E9-27C1B10EC60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/>
              <a:t>Click on icon to insert image (including Alt Text)</a:t>
            </a:r>
          </a:p>
        </p:txBody>
      </p:sp>
    </p:spTree>
    <p:extLst>
      <p:ext uri="{BB962C8B-B14F-4D97-AF65-F5344CB8AC3E}">
        <p14:creationId xmlns:p14="http://schemas.microsoft.com/office/powerpoint/2010/main" val="286230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ON Grid Boxes 4U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77721" y="2088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B540671A-ED56-3548-A508-080ABBDB5E58}"/>
              </a:ext>
            </a:extLst>
          </p:cNvPr>
          <p:cNvSpPr/>
          <p:nvPr/>
        </p:nvSpPr>
        <p:spPr>
          <a:xfrm>
            <a:off x="2277721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1884" y="2089034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</a:extLst>
          </p:cNvPr>
          <p:cNvSpPr/>
          <p:nvPr/>
        </p:nvSpPr>
        <p:spPr>
          <a:xfrm>
            <a:off x="6231884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017D8E3-CAD4-674B-ABC3-946291000D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77721" y="464926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87C9DF-7113-134C-B859-0141E7D1B2DB}"/>
              </a:ext>
            </a:extLst>
          </p:cNvPr>
          <p:cNvSpPr txBox="1"/>
          <p:nvPr/>
        </p:nvSpPr>
        <p:spPr>
          <a:xfrm>
            <a:off x="4700954" y="653038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8FD6A08D-6DD3-C845-8B17-CC9297B607DC}"/>
              </a:ext>
            </a:extLst>
          </p:cNvPr>
          <p:cNvSpPr/>
          <p:nvPr/>
        </p:nvSpPr>
        <p:spPr>
          <a:xfrm>
            <a:off x="2277721" y="3749267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07BD5561-5536-6F4A-AD32-EFB7423F22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31884" y="465042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B5A7277B-59DD-844A-A364-77AED24CBAC1}"/>
              </a:ext>
            </a:extLst>
          </p:cNvPr>
          <p:cNvSpPr/>
          <p:nvPr/>
        </p:nvSpPr>
        <p:spPr>
          <a:xfrm>
            <a:off x="6239447" y="3752201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ACF78F6-439A-384B-9C21-D11B5B50E0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244FF8-F4E4-0514-77D0-8D8D69F93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DBEB741-20EA-C36A-7EF8-DE1CD1F1AA0C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84862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84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ON Grid Boxes 2U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9B26CA0-4967-284E-42B6-5686F8C6B07B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000" y="2699082"/>
            <a:ext cx="3564000" cy="3311999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</a:extLst>
          </p:cNvPr>
          <p:cNvSpPr/>
          <p:nvPr/>
        </p:nvSpPr>
        <p:spPr>
          <a:xfrm>
            <a:off x="432000" y="1691082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42484D6-4364-A442-9ABC-5042556E62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24378" y="2699082"/>
            <a:ext cx="3564000" cy="3311999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9E7ED11E-4751-6140-AC11-8C5B88B96EE4}"/>
              </a:ext>
            </a:extLst>
          </p:cNvPr>
          <p:cNvSpPr/>
          <p:nvPr/>
        </p:nvSpPr>
        <p:spPr>
          <a:xfrm>
            <a:off x="4324378" y="1691082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87C9DF-7113-134C-B859-0141E7D1B2DB}"/>
              </a:ext>
            </a:extLst>
          </p:cNvPr>
          <p:cNvSpPr txBox="1"/>
          <p:nvPr/>
        </p:nvSpPr>
        <p:spPr>
          <a:xfrm>
            <a:off x="4700954" y="653038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5DD270E-858A-0745-A4F5-3FE5B49194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D787DC-00EF-B13A-FE97-CE51273E8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783BA3-377B-7D8A-0B7B-91C314676A0C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84862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30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Grid, Titles 4U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8BBC9FB-69CA-ACB9-E6B9-6E2830215B65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205929B3-ED58-E54F-B724-E24FB5F163DF}"/>
              </a:ext>
            </a:extLst>
          </p:cNvPr>
          <p:cNvSpPr/>
          <p:nvPr/>
        </p:nvSpPr>
        <p:spPr>
          <a:xfrm>
            <a:off x="432000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00" y="2088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92000" y="2089034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</a:extLst>
          </p:cNvPr>
          <p:cNvSpPr/>
          <p:nvPr/>
        </p:nvSpPr>
        <p:spPr>
          <a:xfrm>
            <a:off x="4392000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017D8E3-CAD4-674B-ABC3-946291000D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2000" y="4644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87C9DF-7113-134C-B859-0141E7D1B2DB}"/>
              </a:ext>
            </a:extLst>
          </p:cNvPr>
          <p:cNvSpPr txBox="1"/>
          <p:nvPr/>
        </p:nvSpPr>
        <p:spPr>
          <a:xfrm>
            <a:off x="4700954" y="653038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8FD6A08D-6DD3-C845-8B17-CC9297B607DC}"/>
              </a:ext>
            </a:extLst>
          </p:cNvPr>
          <p:cNvSpPr/>
          <p:nvPr/>
        </p:nvSpPr>
        <p:spPr>
          <a:xfrm>
            <a:off x="432000" y="3744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07BD5561-5536-6F4A-AD32-EFB7423F22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92000" y="4644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B5A7277B-59DD-844A-A364-77AED24CBAC1}"/>
              </a:ext>
            </a:extLst>
          </p:cNvPr>
          <p:cNvSpPr/>
          <p:nvPr/>
        </p:nvSpPr>
        <p:spPr>
          <a:xfrm>
            <a:off x="4392000" y="3744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F5640E1-FA0E-4F42-9387-CD7C434D28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555C5-A77A-2E44-BAF7-246298421E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0000" y="1296000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title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4B913F3-B51C-1F4F-BA00-F024BBF468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000" y="1302462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A16CC21-F99A-6F47-A063-FA9FE06BAE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0000" y="3852000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title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511DBD00-D83F-EF49-900D-B6C65CED27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00000" y="3852000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title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9357DCD-A469-B34A-A880-D744CA731C14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BA4CC6C-41AA-2D50-A8B9-63559566F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9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0190978-5FC4-6858-371C-AF3DAD50E21F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F1649F8-C95E-B04E-A0E7-F89193CC97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224" y="1314156"/>
            <a:ext cx="7503849" cy="3466727"/>
          </a:xfrm>
          <a:prstGeom prst="rect">
            <a:avLst/>
          </a:prstGeom>
        </p:spPr>
        <p:txBody>
          <a:bodyPr>
            <a:noAutofit/>
          </a:bodyPr>
          <a:lstStyle>
            <a:lvl1pPr marL="288000" indent="-288000" algn="l">
              <a:buNone/>
              <a:defRPr sz="42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“Showcase quotation</a:t>
            </a:r>
            <a:br>
              <a:rPr lang="en-GB"/>
            </a:br>
            <a:r>
              <a:rPr lang="en-GB"/>
              <a:t>with left aligned text over multiple lines. Try to keep</a:t>
            </a:r>
            <a:br>
              <a:rPr lang="en-GB"/>
            </a:br>
            <a:r>
              <a:rPr lang="en-GB"/>
              <a:t>it to four lines if </a:t>
            </a:r>
            <a:r>
              <a:rPr lang="en-GB" err="1"/>
              <a:t>poss</a:t>
            </a:r>
            <a:r>
              <a:rPr lang="en-GB"/>
              <a:t> or five lines max.”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406466E-798B-BE4C-B09F-C1B1244AAB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000" y="4780883"/>
            <a:ext cx="7503849" cy="8969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/>
              <a:t>Name Surname,</a:t>
            </a:r>
            <a:br>
              <a:rPr lang="en-GB"/>
            </a:br>
            <a:r>
              <a:rPr lang="en-GB"/>
              <a:t>Job 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3FE3F0-85CD-934D-A3A3-CF2B78D73A35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A86FEEE-9136-D68E-6360-B4FDD6D91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uot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E4EE10-8D4E-C85B-5620-784900182A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2C90ABAC-E435-5C65-A8FA-9E315CE9DE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/>
              <a:t>Click on icon to insert image (including Alt Text)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43F37B1-1F8A-2CA4-9D19-C0E420FB42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7052" y="1673324"/>
            <a:ext cx="3461285" cy="6583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Heading label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FAD1B1-54FF-2FC6-D407-337D3737411D}"/>
              </a:ext>
            </a:extLst>
          </p:cNvPr>
          <p:cNvSpPr txBox="1"/>
          <p:nvPr/>
        </p:nvSpPr>
        <p:spPr>
          <a:xfrm>
            <a:off x="1245609" y="2349016"/>
            <a:ext cx="3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Text content goes over single column. Text content here goes over single column. Text content here goes over single column.  </a:t>
            </a:r>
          </a:p>
        </p:txBody>
      </p:sp>
    </p:spTree>
    <p:extLst>
      <p:ext uri="{BB962C8B-B14F-4D97-AF65-F5344CB8AC3E}">
        <p14:creationId xmlns:p14="http://schemas.microsoft.com/office/powerpoint/2010/main" val="207518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Quot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E4EE10-8D4E-C85B-5620-784900182A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2C90ABAC-E435-5C65-A8FA-9E315CE9DE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/>
              <a:t>Click on icon to insert image (including Alt Text)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A16B251-D1BB-394C-319F-40E8F04D7F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7052" y="1673324"/>
            <a:ext cx="3461285" cy="6583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Heading label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A68404-D948-7642-8BC6-F42E883389E5}"/>
              </a:ext>
            </a:extLst>
          </p:cNvPr>
          <p:cNvSpPr txBox="1"/>
          <p:nvPr/>
        </p:nvSpPr>
        <p:spPr>
          <a:xfrm>
            <a:off x="1245609" y="2349016"/>
            <a:ext cx="3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Text content goes over single column. Text content here goes over single column. Text content here goes over single column.  </a:t>
            </a:r>
          </a:p>
        </p:txBody>
      </p:sp>
    </p:spTree>
    <p:extLst>
      <p:ext uri="{BB962C8B-B14F-4D97-AF65-F5344CB8AC3E}">
        <p14:creationId xmlns:p14="http://schemas.microsoft.com/office/powerpoint/2010/main" val="246622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 and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2196E5-15CA-15E3-1E10-32B3D19927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652C93B3-5A12-5AAD-2ACF-93939EE7F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/>
              <a:t>Click on icon to insert image (including Alt Text)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7551A3-9BAE-400C-B485-0F4ED3DB7306}"/>
              </a:ext>
            </a:extLst>
          </p:cNvPr>
          <p:cNvSpPr txBox="1"/>
          <p:nvPr/>
        </p:nvSpPr>
        <p:spPr>
          <a:xfrm>
            <a:off x="1245609" y="2349016"/>
            <a:ext cx="3552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/>
              <a:t>“Quote text here. Quote text here. Quote text here.”</a:t>
            </a:r>
          </a:p>
        </p:txBody>
      </p:sp>
    </p:spTree>
    <p:extLst>
      <p:ext uri="{BB962C8B-B14F-4D97-AF65-F5344CB8AC3E}">
        <p14:creationId xmlns:p14="http://schemas.microsoft.com/office/powerpoint/2010/main" val="170238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and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EA7B0BA1-E61A-5019-0AA4-5328CA2AB0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/>
              <a:t>Click on icon to insert image (including Alt Text)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B4F947-0C85-DAF2-683C-40847EF7F0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72D8FDB-A40F-9C14-5A8C-BCBBA006B64D}"/>
              </a:ext>
            </a:extLst>
          </p:cNvPr>
          <p:cNvSpPr txBox="1"/>
          <p:nvPr/>
        </p:nvSpPr>
        <p:spPr>
          <a:xfrm>
            <a:off x="1245609" y="2349016"/>
            <a:ext cx="3552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/>
              <a:t>“Quote text here. Quote text here. Quote text here.”</a:t>
            </a:r>
          </a:p>
        </p:txBody>
      </p:sp>
    </p:spTree>
    <p:extLst>
      <p:ext uri="{BB962C8B-B14F-4D97-AF65-F5344CB8AC3E}">
        <p14:creationId xmlns:p14="http://schemas.microsoft.com/office/powerpoint/2010/main" val="101543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Breaker Heading1-Blue-DarkBlu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C30C3909-1482-1013-E118-A2CE0A1DD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932" y="3564000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/>
              <a:t>Section subhead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86C9C2-DC55-7944-8ED5-BCEF416D53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2932" y="2520000"/>
            <a:ext cx="6948488" cy="9636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Breaker heading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17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Breaker Heading1-Blue-DarkBlu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7092F3-915E-341D-8AD1-B8E398E9BFA4}"/>
              </a:ext>
            </a:extLst>
          </p:cNvPr>
          <p:cNvSpPr/>
          <p:nvPr/>
        </p:nvSpPr>
        <p:spPr>
          <a:xfrm>
            <a:off x="-14636" y="-34893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Chart&#10;&#10;Description automatically generated with medium confidence">
            <a:extLst>
              <a:ext uri="{FF2B5EF4-FFF2-40B4-BE49-F238E27FC236}">
                <a16:creationId xmlns:a16="http://schemas.microsoft.com/office/drawing/2014/main" id="{0AF6C2AD-0E53-2A94-6EDF-C2BC1C35E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6747" y="-121920"/>
            <a:ext cx="12408747" cy="697992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2000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/>
              <a:t>Section subhead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86C9C2-DC55-7944-8ED5-BCEF416D53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000" y="1917290"/>
            <a:ext cx="5685561" cy="1566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Breaker heading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62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Breaker Heading1-Blue-DarkBlu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7C9A4BA-CD7C-BF8C-6221-BCB58BC96EC4}"/>
              </a:ext>
            </a:extLst>
          </p:cNvPr>
          <p:cNvSpPr/>
          <p:nvPr/>
        </p:nvSpPr>
        <p:spPr>
          <a:xfrm>
            <a:off x="-14636" y="-34893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2D07C2D6-AB1B-B84B-BC13-7D79E8BCF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265" y="-122410"/>
            <a:ext cx="12499929" cy="703121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1916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/>
              <a:t>Section subhead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86C9C2-DC55-7944-8ED5-BCEF416D53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1916" y="1917290"/>
            <a:ext cx="5685561" cy="1566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Breaker heading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02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Breaker Heading1-Blue-DarkBlu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268FFC32-6059-0DED-CEB1-02D4D3CCB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598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/>
              <a:t>Section subhead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86C9C2-DC55-7944-8ED5-BCEF416D53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598" y="1917290"/>
            <a:ext cx="5685561" cy="1566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Breaker heading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line slide with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F456E7-F404-A541-B6E9-27C1B10EC60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/>
              <a:t>Click on icon to insert image (including Alt Text)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C3761D-E146-5B7A-CD68-6CC98EA19A5F}"/>
              </a:ext>
            </a:extLst>
          </p:cNvPr>
          <p:cNvSpPr/>
          <p:nvPr/>
        </p:nvSpPr>
        <p:spPr>
          <a:xfrm>
            <a:off x="0" y="0"/>
            <a:ext cx="6096000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pPr algn="r"/>
              <a:t>‹#›</a:t>
            </a:fld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50355A0D-4235-0CF1-A976-C33D8CCCBF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1916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/>
              <a:t>Section subhead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5B6F326D-0ECB-4952-2659-CD17291986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1916" y="1917290"/>
            <a:ext cx="5685561" cy="1566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Breaker heading</a:t>
            </a:r>
          </a:p>
        </p:txBody>
      </p:sp>
    </p:spTree>
    <p:extLst>
      <p:ext uri="{BB962C8B-B14F-4D97-AF65-F5344CB8AC3E}">
        <p14:creationId xmlns:p14="http://schemas.microsoft.com/office/powerpoint/2010/main" val="51547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ACCESS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D383FB-0467-4241-BEF0-D636E886723B}"/>
              </a:ext>
            </a:extLst>
          </p:cNvPr>
          <p:cNvCxnSpPr/>
          <p:nvPr/>
        </p:nvCxnSpPr>
        <p:spPr>
          <a:xfrm>
            <a:off x="5715926" y="2605852"/>
            <a:ext cx="8651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90E57B-AF19-8642-9E47-AF887F52887B}"/>
              </a:ext>
            </a:extLst>
          </p:cNvPr>
          <p:cNvSpPr txBox="1"/>
          <p:nvPr/>
        </p:nvSpPr>
        <p:spPr>
          <a:xfrm>
            <a:off x="5610770" y="2808746"/>
            <a:ext cx="4343734" cy="2608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600" b="1" i="0" u="none" strike="noStrike" kern="1200" cap="none" spc="2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Thank You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	@nhsengland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	company/</a:t>
            </a:r>
            <a:r>
              <a:rPr kumimoji="0" lang="en-GB" sz="2400" b="1" i="0" u="none" strike="noStrike" kern="1200" cap="none" spc="2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nhsengland</a:t>
            </a:r>
            <a:endParaRPr kumimoji="0" lang="en-GB" sz="2400" b="1" i="0" u="none" strike="noStrike" kern="1200" cap="none" spc="2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england.nhs.uk</a:t>
            </a:r>
            <a:endParaRPr lang="en-GB" sz="2400" b="1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1B65D7-2EE6-F44F-85AA-7C9378792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872040" y="3665234"/>
            <a:ext cx="390144" cy="3901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843EE8-F6F8-9D40-92C1-94FB4DCF14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885396" y="4266369"/>
            <a:ext cx="390144" cy="390144"/>
          </a:xfrm>
          <a:prstGeom prst="rect">
            <a:avLst/>
          </a:prstGeom>
        </p:spPr>
      </p:pic>
      <p:pic>
        <p:nvPicPr>
          <p:cNvPr id="72" name="Picture 96">
            <a:extLst>
              <a:ext uri="{FF2B5EF4-FFF2-40B4-BE49-F238E27FC236}">
                <a16:creationId xmlns:a16="http://schemas.microsoft.com/office/drawing/2014/main" id="{664BA24D-FA8C-EE4D-A2DC-491BF11D6F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767074" y="4806522"/>
            <a:ext cx="600075" cy="600075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77C56A3-4FFE-73CF-6F7F-1F451E5B3F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51045" y="364425"/>
            <a:ext cx="1208955" cy="979789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76D92FD5-08EA-6BC8-29BC-BCF5EEFE18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-2509143" y="-71523"/>
            <a:ext cx="10768951" cy="761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2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3763076-72CB-117E-F240-98C1D1050D3E}"/>
              </a:ext>
            </a:extLst>
          </p:cNvPr>
          <p:cNvSpPr/>
          <p:nvPr/>
        </p:nvSpPr>
        <p:spPr>
          <a:xfrm>
            <a:off x="0" y="0"/>
            <a:ext cx="12206636" cy="6872615"/>
          </a:xfrm>
          <a:prstGeom prst="rect">
            <a:avLst/>
          </a:prstGeom>
          <a:solidFill>
            <a:srgbClr val="F6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310075"/>
            <a:ext cx="11404154" cy="4267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B4B32-B7B7-DB40-9D0C-2D4D8414C6EC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C3715D-C90E-7C4B-B312-C707773A39DD}"/>
              </a:ext>
            </a:extLst>
          </p:cNvPr>
          <p:cNvSpPr txBox="1"/>
          <p:nvPr/>
        </p:nvSpPr>
        <p:spPr>
          <a:xfrm>
            <a:off x="2232561" y="317071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7E920E-FCD4-834F-9787-A19C03BDF9AE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055424E-84DC-71BA-CBB2-BE0007D93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B2922A9-9C8F-43B1-7D0A-0C7761EE45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1" y="767200"/>
            <a:ext cx="11012644" cy="5779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Subhead if needed</a:t>
            </a:r>
          </a:p>
        </p:txBody>
      </p:sp>
    </p:spTree>
    <p:extLst>
      <p:ext uri="{BB962C8B-B14F-4D97-AF65-F5344CB8AC3E}">
        <p14:creationId xmlns:p14="http://schemas.microsoft.com/office/powerpoint/2010/main" val="345956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line and image with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40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Headline and image with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94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Headline and image with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BDFC27-AE77-990E-E3A7-5DF7B8BEB8B0}"/>
              </a:ext>
            </a:extLst>
          </p:cNvPr>
          <p:cNvSpPr txBox="1"/>
          <p:nvPr/>
        </p:nvSpPr>
        <p:spPr>
          <a:xfrm>
            <a:off x="7202551" y="2249424"/>
            <a:ext cx="4428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Text content goes over single column. Text content here goes over single column. Text content here goes over single column.  </a:t>
            </a:r>
          </a:p>
        </p:txBody>
      </p:sp>
    </p:spTree>
    <p:extLst>
      <p:ext uri="{BB962C8B-B14F-4D97-AF65-F5344CB8AC3E}">
        <p14:creationId xmlns:p14="http://schemas.microsoft.com/office/powerpoint/2010/main" val="348760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and image with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41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eadline and image with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B6C65A-583E-CC43-8A40-D9FE20EAC65C}"/>
              </a:ext>
            </a:extLst>
          </p:cNvPr>
          <p:cNvSpPr txBox="1"/>
          <p:nvPr/>
        </p:nvSpPr>
        <p:spPr>
          <a:xfrm>
            <a:off x="1963271" y="-121023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8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0735F-A668-093C-BC0C-FC9C437A60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DB3EA3-C613-2505-7DAB-3884EB91C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D776E-B83F-D672-2204-05E0A6DF3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30494-241A-498B-AD7D-66A808139734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038B1-7147-26D0-5B05-8041BFF5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F38C4-DC8C-E967-D385-F44353A6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754D4-AFF8-49A4-BAD4-AA70A404D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1820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0" y="0"/>
            <a:ext cx="12209200" cy="6857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414676" y="1508787"/>
            <a:ext cx="11328400" cy="4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4571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>
                <a:solidFill>
                  <a:schemeClr val="dk1"/>
                </a:solidFill>
              </a:defRPr>
            </a:lvl1pPr>
            <a:lvl2pPr marL="1219170" lvl="1" indent="-42332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867">
                <a:solidFill>
                  <a:schemeClr val="dk1"/>
                </a:solidFill>
              </a:defRPr>
            </a:lvl2pPr>
            <a:lvl3pPr marL="1828754" lvl="2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>
                <a:solidFill>
                  <a:schemeClr val="dk1"/>
                </a:solidFill>
              </a:defRPr>
            </a:lvl3pPr>
            <a:lvl4pPr marL="2438339" lvl="3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600">
                <a:solidFill>
                  <a:schemeClr val="dk1"/>
                </a:solidFill>
              </a:defRPr>
            </a:lvl4pPr>
            <a:lvl5pPr marL="3047924" lvl="4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600">
                <a:solidFill>
                  <a:schemeClr val="dk1"/>
                </a:solidFill>
              </a:defRPr>
            </a:lvl5pPr>
            <a:lvl6pPr marL="3657509" lvl="5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>
                <a:solidFill>
                  <a:schemeClr val="dk1"/>
                </a:solidFill>
              </a:defRPr>
            </a:lvl6pPr>
            <a:lvl7pPr marL="4267093" lvl="6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>
                <a:solidFill>
                  <a:schemeClr val="dk1"/>
                </a:solidFill>
              </a:defRPr>
            </a:lvl7pPr>
            <a:lvl8pPr marL="4876678" lvl="7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>
                <a:solidFill>
                  <a:schemeClr val="dk1"/>
                </a:solidFill>
              </a:defRPr>
            </a:lvl8pPr>
            <a:lvl9pPr marL="5486263" lvl="8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7" name="Google Shape;57;p14"/>
          <p:cNvPicPr preferRelativeResize="0"/>
          <p:nvPr userDrawn="1"/>
        </p:nvPicPr>
        <p:blipFill rotWithShape="1">
          <a:blip r:embed="rId2">
            <a:alphaModFix/>
          </a:blip>
          <a:srcRect r="20641"/>
          <a:stretch/>
        </p:blipFill>
        <p:spPr>
          <a:xfrm>
            <a:off x="7707582" y="1065770"/>
            <a:ext cx="1528867" cy="8860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4;p16">
            <a:extLst>
              <a:ext uri="{FF2B5EF4-FFF2-40B4-BE49-F238E27FC236}">
                <a16:creationId xmlns:a16="http://schemas.microsoft.com/office/drawing/2014/main" id="{563DEED9-596C-F9E3-7B4D-40F385570A01}"/>
              </a:ext>
            </a:extLst>
          </p:cNvPr>
          <p:cNvSpPr/>
          <p:nvPr userDrawn="1"/>
        </p:nvSpPr>
        <p:spPr>
          <a:xfrm>
            <a:off x="0" y="1"/>
            <a:ext cx="12209200" cy="123245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623392" y="356659"/>
            <a:ext cx="10176000" cy="7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  <a:defRPr sz="4000" b="1">
                <a:solidFill>
                  <a:srgbClr val="FFFFFF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3" name="Google Shape;62;p15">
            <a:extLst>
              <a:ext uri="{FF2B5EF4-FFF2-40B4-BE49-F238E27FC236}">
                <a16:creationId xmlns:a16="http://schemas.microsoft.com/office/drawing/2014/main" id="{B98A2E0E-ACFB-24D5-C1F0-09F5321DBFA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20641"/>
          <a:stretch/>
        </p:blipFill>
        <p:spPr>
          <a:xfrm>
            <a:off x="9936432" y="251734"/>
            <a:ext cx="1528867" cy="886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023463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 preserve="1">
  <p:cSld name="5_Title and Content">
    <p:bg>
      <p:bgPr>
        <a:solidFill>
          <a:srgbClr val="FFFFF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1193051"/>
            <a:ext cx="12209200" cy="569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623392" y="356659"/>
            <a:ext cx="10176000" cy="7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  <a:defRPr sz="4000" b="1">
                <a:solidFill>
                  <a:srgbClr val="FFFFFF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414676" y="1508787"/>
            <a:ext cx="11328400" cy="4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45718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  <a:defRPr sz="2400">
                <a:solidFill>
                  <a:srgbClr val="FFFFFF"/>
                </a:solidFill>
              </a:defRPr>
            </a:lvl1pPr>
            <a:lvl2pPr marL="1219170" lvl="1" indent="-42332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400"/>
              <a:buChar char="–"/>
              <a:defRPr sz="1867">
                <a:solidFill>
                  <a:srgbClr val="FFFFFF"/>
                </a:solidFill>
              </a:defRPr>
            </a:lvl2pPr>
            <a:lvl3pPr marL="1828754" lvl="2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200"/>
              <a:buChar char="•"/>
              <a:defRPr sz="1600">
                <a:solidFill>
                  <a:srgbClr val="FFFFFF"/>
                </a:solidFill>
              </a:defRPr>
            </a:lvl3pPr>
            <a:lvl4pPr marL="2438339" lvl="3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200"/>
              <a:buChar char="–"/>
              <a:defRPr sz="1600">
                <a:solidFill>
                  <a:srgbClr val="FFFFFF"/>
                </a:solidFill>
              </a:defRPr>
            </a:lvl4pPr>
            <a:lvl5pPr marL="3047924" lvl="4" indent="-40639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SzPts val="1200"/>
              <a:buChar char="»"/>
              <a:defRPr sz="1600">
                <a:solidFill>
                  <a:srgbClr val="FFFFFF"/>
                </a:solidFill>
              </a:defRPr>
            </a:lvl5pPr>
            <a:lvl6pPr marL="3657509" lvl="5" indent="-45718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4267093" lvl="6" indent="-45718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4876678" lvl="7" indent="-45718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5486263" lvl="8" indent="-45718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7" name="Google Shape;67;p16"/>
          <p:cNvPicPr preferRelativeResize="0"/>
          <p:nvPr/>
        </p:nvPicPr>
        <p:blipFill rotWithShape="1">
          <a:blip r:embed="rId2">
            <a:alphaModFix/>
          </a:blip>
          <a:srcRect r="18606"/>
          <a:stretch/>
        </p:blipFill>
        <p:spPr>
          <a:xfrm>
            <a:off x="9802101" y="226267"/>
            <a:ext cx="1623500" cy="91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7016264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 preserve="1">
  <p:cSld name="3_Custom Layout">
    <p:bg>
      <p:bgPr>
        <a:solidFill>
          <a:schemeClr val="lt2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e3621d0b2f_1_6042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800" tIns="47375" rIns="94800" bIns="473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80" name="Google Shape;180;ge3621d0b2f_1_604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800" tIns="47375" rIns="94800" bIns="473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ge3621d0b2f_1_604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800" tIns="47375" rIns="94800" bIns="473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ge3621d0b2f_1_604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800" tIns="47375" rIns="94800" bIns="473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600" b="0" i="0" u="none" strike="noStrike" cap="none">
                <a:solidFill>
                  <a:srgbClr val="A6AEB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703375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7FD1A06-C30F-4314-888A-FA1CF32176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B100232-09EB-4C16-B547-5537B15314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7FA334-BE47-F143-B4E7-F04D9DD09270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6" name="Picture Placeholder 14">
            <a:extLst>
              <a:ext uri="{FF2B5EF4-FFF2-40B4-BE49-F238E27FC236}">
                <a16:creationId xmlns:a16="http://schemas.microsoft.com/office/drawing/2014/main" id="{C669DD54-19A6-47CD-AF62-65247097795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0638" y="6346894"/>
            <a:ext cx="1248737" cy="3745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/>
              <a:t>Partner/customer logo] 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549410FE-0174-4738-98DF-E7D6653D3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641" y="365317"/>
            <a:ext cx="11387499" cy="64254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1" i="0">
                <a:solidFill>
                  <a:srgbClr val="1B284F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 noProof="0"/>
              <a:t>Click to add title 36pt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CDCCF20-1735-F39C-47FC-ECEAC65941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0638" y="1209169"/>
            <a:ext cx="11387503" cy="4942155"/>
          </a:xfrm>
          <a:prstGeom prst="rect">
            <a:avLst/>
          </a:prstGeom>
        </p:spPr>
        <p:txBody>
          <a:bodyPr numCol="1" spcCol="0">
            <a:normAutofit/>
          </a:bodyPr>
          <a:lstStyle>
            <a:lvl1pPr marL="342891" marR="0" indent="-342891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rgbClr val="575756"/>
              </a:buClr>
              <a:buSzTx/>
              <a:buFont typeface="Arial" panose="020B0604020202020204" pitchFamily="34" charset="0"/>
              <a:buChar char="•"/>
              <a:tabLst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5pPr marL="1828754" indent="0">
              <a:buNone/>
              <a:defRPr/>
            </a:lvl5pPr>
          </a:lstStyle>
          <a:p>
            <a:pPr lvl="0"/>
            <a:r>
              <a:rPr lang="en-GB" noProof="0"/>
              <a:t>The recommended font size for body copy is 24pt, and no less than 18pt. </a:t>
            </a:r>
          </a:p>
          <a:p>
            <a:pPr lvl="0"/>
            <a:r>
              <a:rPr lang="en-GB" noProof="0" err="1"/>
              <a:t>Fusce</a:t>
            </a:r>
            <a:r>
              <a:rPr lang="en-GB" noProof="0"/>
              <a:t> </a:t>
            </a:r>
            <a:r>
              <a:rPr lang="en-GB" noProof="0" err="1"/>
              <a:t>posuere</a:t>
            </a:r>
            <a:r>
              <a:rPr lang="en-GB" noProof="0"/>
              <a:t>, magna </a:t>
            </a:r>
            <a:r>
              <a:rPr lang="en-GB" noProof="0" err="1"/>
              <a:t>sed</a:t>
            </a:r>
            <a:r>
              <a:rPr lang="en-GB" noProof="0"/>
              <a:t> pulvinar </a:t>
            </a:r>
            <a:r>
              <a:rPr lang="en-GB" noProof="0" err="1"/>
              <a:t>ultricies</a:t>
            </a:r>
            <a:r>
              <a:rPr lang="en-GB" noProof="0"/>
              <a:t>, </a:t>
            </a:r>
            <a:r>
              <a:rPr lang="en-GB" noProof="0" err="1"/>
              <a:t>purus</a:t>
            </a:r>
            <a:r>
              <a:rPr lang="en-GB" noProof="0"/>
              <a:t> </a:t>
            </a:r>
            <a:r>
              <a:rPr lang="en-GB" noProof="0" err="1"/>
              <a:t>lectus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 libero,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commodo</a:t>
            </a:r>
            <a:r>
              <a:rPr lang="en-GB" noProof="0"/>
              <a:t> magna eros </a:t>
            </a:r>
            <a:r>
              <a:rPr lang="en-GB" noProof="0" err="1"/>
              <a:t>quis</a:t>
            </a:r>
            <a:r>
              <a:rPr lang="en-GB" noProof="0"/>
              <a:t> </a:t>
            </a:r>
            <a:r>
              <a:rPr lang="en-GB" noProof="0" err="1"/>
              <a:t>urna</a:t>
            </a:r>
            <a:r>
              <a:rPr lang="en-GB" noProof="0"/>
              <a:t>.</a:t>
            </a:r>
          </a:p>
          <a:p>
            <a:pPr lvl="0"/>
            <a:r>
              <a:rPr lang="en-GB" noProof="0"/>
              <a:t>Nunc </a:t>
            </a:r>
            <a:r>
              <a:rPr lang="en-GB" noProof="0" err="1"/>
              <a:t>viverra</a:t>
            </a:r>
            <a:r>
              <a:rPr lang="en-GB" noProof="0"/>
              <a:t> </a:t>
            </a:r>
            <a:r>
              <a:rPr lang="en-GB" noProof="0" err="1"/>
              <a:t>imperdiet</a:t>
            </a:r>
            <a:r>
              <a:rPr lang="en-GB" noProof="0"/>
              <a:t> </a:t>
            </a:r>
            <a:r>
              <a:rPr lang="en-GB" noProof="0" err="1"/>
              <a:t>enim</a:t>
            </a:r>
            <a:r>
              <a:rPr lang="en-GB" noProof="0"/>
              <a:t>. </a:t>
            </a:r>
            <a:r>
              <a:rPr lang="en-GB" noProof="0" err="1"/>
              <a:t>Fusce</a:t>
            </a:r>
            <a:r>
              <a:rPr lang="en-GB" noProof="0"/>
              <a:t> est. </a:t>
            </a:r>
            <a:r>
              <a:rPr lang="en-GB" noProof="0" err="1"/>
              <a:t>Vivamus</a:t>
            </a:r>
            <a:r>
              <a:rPr lang="en-GB" noProof="0"/>
              <a:t> a </a:t>
            </a:r>
            <a:r>
              <a:rPr lang="en-GB" noProof="0" err="1"/>
              <a:t>tellus</a:t>
            </a:r>
            <a:r>
              <a:rPr lang="en-GB" noProof="0"/>
              <a:t>.</a:t>
            </a:r>
          </a:p>
          <a:p>
            <a:pPr lvl="0"/>
            <a:r>
              <a:rPr lang="en-GB" noProof="0" err="1"/>
              <a:t>Pellentesque</a:t>
            </a:r>
            <a:r>
              <a:rPr lang="en-GB" noProof="0"/>
              <a:t> habitant </a:t>
            </a:r>
            <a:r>
              <a:rPr lang="en-GB" noProof="0" err="1"/>
              <a:t>morbi</a:t>
            </a:r>
            <a:r>
              <a:rPr lang="en-GB" noProof="0"/>
              <a:t> </a:t>
            </a:r>
            <a:r>
              <a:rPr lang="en-GB" noProof="0" err="1"/>
              <a:t>tristique</a:t>
            </a:r>
            <a:r>
              <a:rPr lang="en-GB" noProof="0"/>
              <a:t> </a:t>
            </a:r>
            <a:r>
              <a:rPr lang="en-GB" noProof="0" err="1"/>
              <a:t>senectus</a:t>
            </a:r>
            <a:r>
              <a:rPr lang="en-GB" noProof="0"/>
              <a:t> et </a:t>
            </a:r>
            <a:r>
              <a:rPr lang="en-GB" noProof="0" err="1"/>
              <a:t>netus</a:t>
            </a:r>
            <a:r>
              <a:rPr lang="en-GB" noProof="0"/>
              <a:t> et </a:t>
            </a:r>
            <a:r>
              <a:rPr lang="en-GB" noProof="0" err="1"/>
              <a:t>malesuada</a:t>
            </a:r>
            <a:r>
              <a:rPr lang="en-GB" noProof="0"/>
              <a:t> fames ac </a:t>
            </a:r>
            <a:r>
              <a:rPr lang="en-GB" noProof="0" err="1"/>
              <a:t>turpis</a:t>
            </a:r>
            <a:r>
              <a:rPr lang="en-GB" noProof="0"/>
              <a:t> </a:t>
            </a:r>
            <a:r>
              <a:rPr lang="en-GB" noProof="0" err="1"/>
              <a:t>egestas</a:t>
            </a:r>
            <a:r>
              <a:rPr lang="en-GB" noProof="0"/>
              <a:t>. Proin pharetra </a:t>
            </a:r>
            <a:r>
              <a:rPr lang="en-GB" noProof="0" err="1"/>
              <a:t>nonummy</a:t>
            </a:r>
            <a:r>
              <a:rPr lang="en-GB" noProof="0"/>
              <a:t> </a:t>
            </a:r>
            <a:r>
              <a:rPr lang="en-GB" noProof="0" err="1"/>
              <a:t>pede</a:t>
            </a:r>
            <a:r>
              <a:rPr lang="en-GB" noProof="0"/>
              <a:t>. </a:t>
            </a:r>
            <a:r>
              <a:rPr lang="en-GB" noProof="0" err="1"/>
              <a:t>Mauris</a:t>
            </a:r>
            <a:r>
              <a:rPr lang="en-GB" noProof="0"/>
              <a:t> et </a:t>
            </a:r>
            <a:r>
              <a:rPr lang="en-GB" noProof="0" err="1"/>
              <a:t>orci</a:t>
            </a:r>
            <a:r>
              <a:rPr lang="en-GB" noProof="0"/>
              <a:t>.</a:t>
            </a:r>
          </a:p>
          <a:p>
            <a:pPr lvl="0"/>
            <a:r>
              <a:rPr lang="en-GB" noProof="0"/>
              <a:t>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consectetuer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 Maecenas </a:t>
            </a:r>
            <a:r>
              <a:rPr lang="en-GB" noProof="0" err="1"/>
              <a:t>porttitor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massa</a:t>
            </a:r>
            <a:r>
              <a:rPr lang="en-GB" noProof="0"/>
              <a:t>. </a:t>
            </a:r>
          </a:p>
          <a:p>
            <a:pPr lvl="0"/>
            <a:endParaRPr lang="en-GB" noProof="0"/>
          </a:p>
        </p:txBody>
      </p:sp>
      <p:pic>
        <p:nvPicPr>
          <p:cNvPr id="2" name="Google Shape;67;p16">
            <a:extLst>
              <a:ext uri="{FF2B5EF4-FFF2-40B4-BE49-F238E27FC236}">
                <a16:creationId xmlns:a16="http://schemas.microsoft.com/office/drawing/2014/main" id="{3C03405B-8849-DA94-6325-DA477E8B6459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8606"/>
          <a:stretch/>
        </p:blipFill>
        <p:spPr>
          <a:xfrm>
            <a:off x="9802101" y="226267"/>
            <a:ext cx="1623500" cy="91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365388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16425-A6EC-413E-9123-985A3BEED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13F32E-B574-4519-8F9C-63ECA46D0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2A864-2704-487F-9B45-A14884866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2EECE-4C4F-4A53-8B04-F5F82E9ED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FCD2C-B5D2-4B43-9E4B-868B59FDB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95B5-5204-48CB-B324-B30CEDF3B52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Google Shape;67;p16">
            <a:extLst>
              <a:ext uri="{FF2B5EF4-FFF2-40B4-BE49-F238E27FC236}">
                <a16:creationId xmlns:a16="http://schemas.microsoft.com/office/drawing/2014/main" id="{054C6D25-C35B-9769-F286-EC8D85DA824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8606"/>
          <a:stretch/>
        </p:blipFill>
        <p:spPr>
          <a:xfrm>
            <a:off x="9802101" y="226267"/>
            <a:ext cx="1623500" cy="91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9323686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content, basic text on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2708" y="2106000"/>
            <a:ext cx="7632000" cy="40264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90F54B7-F1AA-5040-98C1-A310CE49621B}"/>
              </a:ext>
            </a:extLst>
          </p:cNvPr>
          <p:cNvCxnSpPr/>
          <p:nvPr userDrawn="1"/>
        </p:nvCxnSpPr>
        <p:spPr>
          <a:xfrm>
            <a:off x="432000" y="324000"/>
            <a:ext cx="43211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DBC015-AE36-B441-8EE5-292255869755}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60D400AB-7090-AA49-8C7A-6D9296C316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413" y="6341795"/>
            <a:ext cx="376428" cy="37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43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ing, content, basic text on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/>
              <a:t>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2708" y="2106000"/>
            <a:ext cx="7632000" cy="40264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2200" b="0">
                <a:solidFill>
                  <a:schemeClr val="accent6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>
              <a:solidFill>
                <a:schemeClr val="accent6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DCA3D7C-EA8C-5A4E-9010-4AC84C6EA52F}"/>
              </a:ext>
            </a:extLst>
          </p:cNvPr>
          <p:cNvCxnSpPr/>
          <p:nvPr/>
        </p:nvCxnSpPr>
        <p:spPr>
          <a:xfrm>
            <a:off x="432000" y="324000"/>
            <a:ext cx="43211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1C7AB-7F8B-2041-80C3-EE781F24EB94}"/>
              </a:ext>
            </a:extLst>
          </p:cNvPr>
          <p:cNvCxnSpPr>
            <a:cxnSpLocks/>
          </p:cNvCxnSpPr>
          <p:nvPr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Icon&#10;&#10;Description automatically generated with medium confidence">
            <a:extLst>
              <a:ext uri="{FF2B5EF4-FFF2-40B4-BE49-F238E27FC236}">
                <a16:creationId xmlns:a16="http://schemas.microsoft.com/office/drawing/2014/main" id="{25B76462-9988-504D-BEEB-4D901B000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13" y="6341795"/>
            <a:ext cx="376428" cy="37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14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35.xml"/><Relationship Id="rId10" Type="http://schemas.openxmlformats.org/officeDocument/2006/relationships/image" Target="../media/image19.emf"/><Relationship Id="rId4" Type="http://schemas.openxmlformats.org/officeDocument/2006/relationships/slideLayout" Target="../slideLayouts/slideLayout34.xml"/><Relationship Id="rId9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CE947E-1F3C-4CE2-B205-42ACABCDF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187EB-CD8C-4429-80A8-057E397FF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8BCC8-525B-41FD-8646-596B1960C6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30494-241A-498B-AD7D-66A808139734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564A6-47BB-43DB-A152-9E1555760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3BD63-EE18-4132-8F91-68A0A2C0D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754D4-AFF8-49A4-BAD4-AA70A404D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6624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99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E5AFCC06-51D5-93C4-0CBA-BC0B17122A74}"/>
              </a:ext>
            </a:extLst>
          </p:cNvPr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75269097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7772400" imgH="10058400" progId="TCLayout.ActiveDocument.1">
                  <p:embed/>
                </p:oleObj>
              </mc:Choice>
              <mc:Fallback>
                <p:oleObj name="think-cell Slide" r:id="rId9" imgW="7772400" imgH="1005840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E5AFCC06-51D5-93C4-0CBA-BC0B17122A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4417" y="1604797"/>
            <a:ext cx="10972800" cy="45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" name="Google Shape;67;p16">
            <a:extLst>
              <a:ext uri="{FF2B5EF4-FFF2-40B4-BE49-F238E27FC236}">
                <a16:creationId xmlns:a16="http://schemas.microsoft.com/office/drawing/2014/main" id="{6145E9AA-3DCA-EF8E-AB5B-CF4912D1ADC0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r="18606"/>
          <a:stretch/>
        </p:blipFill>
        <p:spPr>
          <a:xfrm>
            <a:off x="9802101" y="226267"/>
            <a:ext cx="1623500" cy="91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28029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81">
          <p15:clr>
            <a:srgbClr val="F26B43"/>
          </p15:clr>
        </p15:guide>
        <p15:guide id="2" pos="5556">
          <p15:clr>
            <a:srgbClr val="F26B43"/>
          </p15:clr>
        </p15:guide>
        <p15:guide id="3" pos="204">
          <p15:clr>
            <a:srgbClr val="F26B43"/>
          </p15:clr>
        </p15:guide>
        <p15:guide id="4" orient="horz" pos="25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CE947E-1F3C-4CE2-B205-42ACABCDF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187EB-CD8C-4429-80A8-057E397FF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8BCC8-525B-41FD-8646-596B1960C6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D4375-BD62-4640-8C2C-FB27C0D627E6}" type="datetimeFigureOut">
              <a:rPr lang="en-GB" smtClean="0"/>
              <a:t>06/02/2024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564A6-47BB-43DB-A152-9E1555760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3BD63-EE18-4132-8F91-68A0A2C0D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9D8F5-BB64-4389-89A1-172DA396B6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067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" Target="slide4.xml"/><Relationship Id="rId7" Type="http://schemas.openxmlformats.org/officeDocument/2006/relationships/slide" Target="slide1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nhs-app/" TargetMode="External"/><Relationship Id="rId2" Type="http://schemas.openxmlformats.org/officeDocument/2006/relationships/hyperlink" Target="https://digital.nhs.uk/services/nhs-app/future-developments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s://digital.nhs.uk/services/nhs-app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imgres?hl=en&amp;sa=X&amp;rlz=1C1SKPC_enGB400&amp;biw=1024&amp;bih=677&amp;tbm=isch&amp;tbnid=H34xmyjTDG8LWM:&amp;imgrefurl=http://www.surestartcountydurham.org/Burnhope/Pages/Change4Life.aspx&amp;docid=DVwQTGnsTrw7QM&amp;imgurl=http://www.surestartcountydurham.org/SiteCollectionImages/Change4life%20logo.png&amp;w=448&amp;h=317&amp;ei=dDk_UevNCYWu7Abs2YC4Cw&amp;zoom=1&amp;ved=1t:3588,r:3,s:0,i:155" TargetMode="External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hyperlink" Target="https://digital.nhs.uk/services/nhs-app/toolkit/general-promotional-materials" TargetMode="External"/><Relationship Id="rId4" Type="http://schemas.openxmlformats.org/officeDocument/2006/relationships/hyperlink" Target="http://www.google.co.uk/imgres?hl=en&amp;sa=X&amp;rlz=1C1SKPC_enGB400&amp;biw=1024&amp;bih=677&amp;tbm=isch&amp;tbnid=V5CcAGWlmfE2xM:&amp;imgrefurl=http://sjwtwin.blogspot.com/2011/01/understanding-visual-culture-part-3-of.html&amp;docid=4AeWWP1uE1mZaM&amp;imgurl=http://3.bp.blogspot.com/_y2ich2HEHTs/TUM4UVgnuCI/AAAAAAAAACo/s_tt_C4ZO7A/s1600/change4life_gulp.jpg&amp;w=1000&amp;h=647&amp;ei=dDk_UevNCYWu7Abs2YC4Cw&amp;zoom=1&amp;ved=1t:3588,r:4,s:0,i:15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.nhs.uk/services/nhs-app/toolkit" TargetMode="External"/><Relationship Id="rId2" Type="http://schemas.openxmlformats.org/officeDocument/2006/relationships/hyperlink" Target="http://www.google.co.uk/imgres?hl=en&amp;sa=X&amp;rlz=1C1SKPC_enGB400&amp;biw=1024&amp;bih=677&amp;tbm=isch&amp;tbnid=V5CcAGWlmfE2xM:&amp;imgrefurl=http://sjwtwin.blogspot.com/2011/01/understanding-visual-culture-part-3-of.html&amp;docid=4AeWWP1uE1mZaM&amp;imgurl=http://3.bp.blogspot.com/_y2ich2HEHTs/TUM4UVgnuCI/AAAAAAAAACo/s_tt_C4ZO7A/s1600/change4life_gulp.jpg&amp;w=1000&amp;h=647&amp;ei=dDk_UevNCYWu7Abs2YC4Cw&amp;zoom=1&amp;ved=1t:3588,r:4,s:0,i:158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igital.nhs.uk/services/nhs-app/nhs-app-guidance-for-gp-practices/set-up-a-test-patient" TargetMode="External"/><Relationship Id="rId2" Type="http://schemas.openxmlformats.org/officeDocument/2006/relationships/hyperlink" Target="https://digital.nhs.uk/services/nhs-app/nhs-app-dashboard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aignresources.dhsc.gov.uk/campaigns/nhs-app/" TargetMode="External"/><Relationship Id="rId7" Type="http://schemas.openxmlformats.org/officeDocument/2006/relationships/image" Target="../media/image36.jpeg"/><Relationship Id="rId2" Type="http://schemas.openxmlformats.org/officeDocument/2006/relationships/hyperlink" Target="http://www.google.co.uk/imgres?hl=en&amp;sa=X&amp;rlz=1C1SKPC_enGB400&amp;biw=1024&amp;bih=677&amp;tbm=isch&amp;tbnid=V5CcAGWlmfE2xM:&amp;imgrefurl=http://sjwtwin.blogspot.com/2011/01/understanding-visual-culture-part-3-of.html&amp;docid=4AeWWP1uE1mZaM&amp;imgurl=http://3.bp.blogspot.com/_y2ich2HEHTs/TUM4UVgnuCI/AAAAAAAAACo/s_tt_C4ZO7A/s1600/change4life_gulp.jpg&amp;w=1000&amp;h=647&amp;ei=dDk_UevNCYWu7Abs2YC4Cw&amp;zoom=1&amp;ved=1t:3588,r:4,s:0,i:158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digital.nhs.uk/services/nhs-app/toolkit/general-promotional-materials#posters" TargetMode="External"/><Relationship Id="rId3" Type="http://schemas.openxmlformats.org/officeDocument/2006/relationships/hyperlink" Target="https://www.nhs.uk/contact-us/nhs-app-contact-us/tell-us-what-you-need-help-with" TargetMode="External"/><Relationship Id="rId7" Type="http://schemas.openxmlformats.org/officeDocument/2006/relationships/image" Target="../media/image37.png"/><Relationship Id="rId2" Type="http://schemas.openxmlformats.org/officeDocument/2006/relationships/hyperlink" Target="https://www.nhs.uk/nhs-app/nhs-app-help-and-support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nhsapp@nhs.net" TargetMode="External"/><Relationship Id="rId5" Type="http://schemas.openxmlformats.org/officeDocument/2006/relationships/hyperlink" Target="https://digital.nhs.uk/services/nhs-app" TargetMode="External"/><Relationship Id="rId4" Type="http://schemas.openxmlformats.org/officeDocument/2006/relationships/hyperlink" Target="https://digital.nhs.uk/services/nhs-app/nhs-app-guidance-for-gp-practices/training-and-guidance/using-the-nhs-app-guidance-for-gp-practices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jpeg"/><Relationship Id="rId5" Type="http://schemas.openxmlformats.org/officeDocument/2006/relationships/hyperlink" Target="mailto:appambassadors@nhs.net" TargetMode="External"/><Relationship Id="rId10" Type="http://schemas.microsoft.com/office/2007/relationships/hdphoto" Target="../media/hdphoto1.wdp"/><Relationship Id="rId4" Type="http://schemas.openxmlformats.org/officeDocument/2006/relationships/hyperlink" Target="https://digital.nhs.uk/services/nhs-app/become-an-nhs-app-ambassador" TargetMode="External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BEA9875-4869-2C8F-15C6-0B6A81352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1836770"/>
            <a:ext cx="5542672" cy="2507695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GB" sz="4000"/>
            </a:br>
            <a:r>
              <a:rPr lang="en-GB" sz="4800"/>
              <a:t>The NHS App </a:t>
            </a:r>
            <a:br>
              <a:rPr lang="en-GB" sz="4000"/>
            </a:br>
            <a:r>
              <a:rPr lang="en-GB" sz="4000">
                <a:solidFill>
                  <a:schemeClr val="accent6"/>
                </a:solidFill>
              </a:rPr>
              <a:t>An overview for NHS staff</a:t>
            </a:r>
            <a:endParaRPr lang="en-US" sz="4000">
              <a:solidFill>
                <a:schemeClr val="accent6"/>
              </a:solidFill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C1C468B-859A-64E3-3562-C0E981700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4527612"/>
            <a:ext cx="5316867" cy="456408"/>
          </a:xfrm>
        </p:spPr>
        <p:txBody>
          <a:bodyPr/>
          <a:lstStyle/>
          <a:p>
            <a:r>
              <a:rPr lang="en-GB" sz="2800"/>
              <a:t>January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663DF3-329E-2258-1A12-ACAC14AB3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822" y="1375343"/>
            <a:ext cx="5400628" cy="4666891"/>
          </a:xfrm>
        </p:spPr>
        <p:txBody>
          <a:bodyPr numCol="1"/>
          <a:lstStyle/>
          <a:p>
            <a:pPr>
              <a:spcAft>
                <a:spcPts val="1200"/>
              </a:spcAft>
              <a:buClrTx/>
              <a:defRPr/>
            </a:pPr>
            <a:r>
              <a:rPr lang="en-GB" sz="2000" dirty="0"/>
              <a:t>This pack includes:</a:t>
            </a:r>
          </a:p>
          <a:p>
            <a:pPr marL="342900" indent="-342900"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an </a:t>
            </a:r>
            <a:r>
              <a:rPr lang="en-GB" sz="2000" dirty="0">
                <a:hlinkClick r:id="rId2" action="ppaction://hlinksldjump"/>
              </a:rPr>
              <a:t>overview</a:t>
            </a:r>
            <a:r>
              <a:rPr lang="en-GB" sz="2000" dirty="0"/>
              <a:t> of the NHS App the services it offers </a:t>
            </a:r>
          </a:p>
          <a:p>
            <a:pPr marL="342900" indent="-342900"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how the app can </a:t>
            </a:r>
            <a:r>
              <a:rPr lang="en-GB" sz="2000" dirty="0">
                <a:hlinkClick r:id="rId3" action="ppaction://hlinksldjump"/>
              </a:rPr>
              <a:t>benefit</a:t>
            </a:r>
            <a:r>
              <a:rPr lang="en-GB" sz="2000" dirty="0"/>
              <a:t> your patients and the NHS</a:t>
            </a:r>
          </a:p>
          <a:p>
            <a:pPr marL="342900" indent="-342900"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a </a:t>
            </a:r>
            <a:r>
              <a:rPr lang="en-GB" sz="2000" dirty="0">
                <a:hlinkClick r:id="rId4" action="ppaction://hlinksldjump"/>
              </a:rPr>
              <a:t>promotional toolkit</a:t>
            </a:r>
            <a:r>
              <a:rPr lang="en-GB" sz="2000" dirty="0"/>
              <a:t> which you can use it to promote the NHS App in your area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>
                <a:cs typeface="Calibri"/>
                <a:hlinkClick r:id="rId5" action="ppaction://hlinksldjump"/>
              </a:rPr>
              <a:t>guidance</a:t>
            </a:r>
            <a:r>
              <a:rPr lang="en-GB" sz="2000" dirty="0">
                <a:cs typeface="Calibri"/>
              </a:rPr>
              <a:t> on tracking NHS App uptake in your area</a:t>
            </a:r>
          </a:p>
          <a:p>
            <a:pPr marL="342900" indent="-342900"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cs typeface="Calibri"/>
              </a:rPr>
              <a:t>how to get </a:t>
            </a:r>
            <a:r>
              <a:rPr lang="en-GB" sz="2000" dirty="0">
                <a:cs typeface="Calibri"/>
                <a:hlinkClick r:id="rId6" action="ppaction://hlinksldjump"/>
              </a:rPr>
              <a:t>technical help and support</a:t>
            </a:r>
            <a:endParaRPr lang="en-GB" sz="2000" dirty="0">
              <a:cs typeface="Calibri"/>
            </a:endParaRPr>
          </a:p>
          <a:p>
            <a:pPr marL="342900" indent="-342900">
              <a:spcAft>
                <a:spcPts val="120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cs typeface="Calibri"/>
                <a:hlinkClick r:id="rId7" action="ppaction://hlinksldjump"/>
              </a:rPr>
              <a:t>become an NHS App ambassador </a:t>
            </a:r>
            <a:endParaRPr lang="en-GB" sz="2000" dirty="0">
              <a:cs typeface="Calibri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en-GB" sz="2000" dirty="0"/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20C345-0A48-2D93-0936-4A6E8AFF0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822" y="510157"/>
            <a:ext cx="11404154" cy="865186"/>
          </a:xfrm>
        </p:spPr>
        <p:txBody>
          <a:bodyPr>
            <a:normAutofit/>
          </a:bodyPr>
          <a:lstStyle/>
          <a:p>
            <a:r>
              <a:rPr lang="en-GB" dirty="0"/>
              <a:t>Contents </a:t>
            </a:r>
          </a:p>
        </p:txBody>
      </p:sp>
      <p:pic>
        <p:nvPicPr>
          <p:cNvPr id="8" name="Picture 7" descr="A hand holding a phone&#10;&#10;Description automatically generated">
            <a:extLst>
              <a:ext uri="{FF2B5EF4-FFF2-40B4-BE49-F238E27FC236}">
                <a16:creationId xmlns:a16="http://schemas.microsoft.com/office/drawing/2014/main" id="{1109325C-E68B-9FA0-9D37-28F91A60A5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97151"/>
            <a:ext cx="5734976" cy="573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7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663DF3-329E-2258-1A12-ACAC14AB32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511003"/>
            <a:ext cx="7997080" cy="4492982"/>
          </a:xfrm>
        </p:spPr>
        <p:txBody>
          <a:bodyPr vert="horz" lIns="0" tIns="0" rIns="0" bIns="0" numCol="1" spcCol="432000" rtlCol="0" anchor="t">
            <a:noAutofit/>
          </a:bodyPr>
          <a:lstStyle/>
          <a:p>
            <a:pPr algn="l" rtl="0" fontAlgn="base">
              <a:spcAft>
                <a:spcPts val="1200"/>
              </a:spcAft>
            </a:pPr>
            <a:r>
              <a:rPr lang="en-GB" sz="1800" b="1" i="0" u="none" strike="noStrike" dirty="0">
                <a:effectLst/>
              </a:rPr>
              <a:t>Owned and run by the NHS, the NHS App enables people to access digital health and care services</a:t>
            </a:r>
            <a:endParaRPr lang="en-GB" sz="1800" dirty="0"/>
          </a:p>
          <a:p>
            <a:pPr fontAlgn="base">
              <a:spcAft>
                <a:spcPts val="1200"/>
              </a:spcAft>
            </a:pPr>
            <a:r>
              <a:rPr lang="en-GB" sz="1800" b="0" i="0" dirty="0">
                <a:effectLst/>
              </a:rPr>
              <a:t>It’s </a:t>
            </a:r>
            <a:r>
              <a:rPr lang="en-GB" sz="1800" dirty="0"/>
              <a:t>a</a:t>
            </a:r>
            <a:r>
              <a:rPr lang="en-GB" sz="1800" b="0" i="0" u="none" strike="noStrike" dirty="0">
                <a:effectLst/>
              </a:rPr>
              <a:t>vailable to anyone 13 years and over, who is registered with an NHS GP practice in England or the Isle of Man</a:t>
            </a:r>
            <a:endParaRPr lang="en-GB" sz="1800" dirty="0"/>
          </a:p>
          <a:p>
            <a:pPr fontAlgn="base">
              <a:spcAft>
                <a:spcPts val="1200"/>
              </a:spcAft>
            </a:pPr>
            <a:r>
              <a:rPr lang="en-GB" sz="1800" dirty="0"/>
              <a:t>It's a s</a:t>
            </a:r>
            <a:r>
              <a:rPr lang="en-GB" sz="1800" b="0" i="0" u="none" strike="noStrike" dirty="0">
                <a:effectLst/>
              </a:rPr>
              <a:t>afe and simple way to access a range of NHS services on your smartphone or tablet - anytime, anywhere. </a:t>
            </a:r>
          </a:p>
          <a:p>
            <a:pPr fontAlgn="base">
              <a:spcAft>
                <a:spcPts val="1200"/>
              </a:spcAft>
            </a:pPr>
            <a:r>
              <a:rPr lang="en-GB" sz="1800" dirty="0"/>
              <a:t>All NHS App services can also be accessed online, through the NHS website. </a:t>
            </a:r>
          </a:p>
          <a:p>
            <a:pPr fontAlgn="base">
              <a:spcAft>
                <a:spcPts val="1200"/>
              </a:spcAft>
            </a:pPr>
            <a:r>
              <a:rPr lang="en-GB" sz="1800" b="1" u="sng" dirty="0"/>
              <a:t>New and improved </a:t>
            </a:r>
          </a:p>
          <a:p>
            <a:pPr fontAlgn="base">
              <a:spcAft>
                <a:spcPts val="1200"/>
              </a:spcAft>
            </a:pPr>
            <a:r>
              <a:rPr lang="en-GB" sz="1800" dirty="0"/>
              <a:t>After extensive user testing, the NHS App has undergone a redesign to make it even more user friendly and easier to navigate.</a:t>
            </a:r>
          </a:p>
          <a:p>
            <a:pPr>
              <a:spcAft>
                <a:spcPts val="1200"/>
              </a:spcAft>
            </a:pPr>
            <a:r>
              <a:rPr lang="en-GB" sz="1800" dirty="0"/>
              <a:t>The NHS App is constantly improving, find out what the team are working on next: </a:t>
            </a:r>
            <a:r>
              <a:rPr lang="en-GB" sz="1800" b="1" dirty="0">
                <a:hlinkClick r:id="rId2"/>
              </a:rPr>
              <a:t>Future developments for the NHS App - NHS Digital</a:t>
            </a:r>
            <a:endParaRPr lang="en-GB" sz="1800" b="1" dirty="0">
              <a:solidFill>
                <a:srgbClr val="425563"/>
              </a:solidFill>
            </a:endParaRPr>
          </a:p>
          <a:p>
            <a:pPr fontAlgn="base">
              <a:spcAft>
                <a:spcPts val="1200"/>
              </a:spcAft>
            </a:pPr>
            <a:r>
              <a:rPr lang="en-GB" sz="1800" b="1" dirty="0">
                <a:solidFill>
                  <a:srgbClr val="425563"/>
                </a:solidFill>
              </a:rPr>
              <a:t>Download</a:t>
            </a:r>
            <a:r>
              <a:rPr lang="en-GB" sz="1800" b="1" dirty="0"/>
              <a:t> the NHS App for yourself: </a:t>
            </a:r>
            <a:r>
              <a:rPr lang="en-GB" sz="1800" b="1" dirty="0">
                <a:hlinkClick r:id="rId3"/>
              </a:rPr>
              <a:t>https://www.nhs.uk/nhs-app/</a:t>
            </a:r>
            <a:r>
              <a:rPr lang="en-GB" sz="1800" b="1" dirty="0"/>
              <a:t> </a:t>
            </a:r>
            <a:endParaRPr lang="en-GB" sz="1800" dirty="0">
              <a:solidFill>
                <a:srgbClr val="C00000"/>
              </a:solidFill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A1041-F007-BF18-BF98-49E93F487E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00" y="1057296"/>
            <a:ext cx="11328000" cy="409195"/>
          </a:xfrm>
        </p:spPr>
        <p:txBody>
          <a:bodyPr numCol="1"/>
          <a:lstStyle/>
          <a:p>
            <a:r>
              <a:rPr lang="en-GB" sz="2000" dirty="0">
                <a:latin typeface="Arial"/>
                <a:cs typeface="Calibri"/>
              </a:rPr>
              <a:t>H</a:t>
            </a:r>
            <a:r>
              <a:rPr lang="en-GB" sz="2000" b="1" dirty="0">
                <a:latin typeface="Arial"/>
                <a:cs typeface="Calibri"/>
              </a:rPr>
              <a:t>elping </a:t>
            </a:r>
            <a:r>
              <a:rPr lang="en-GB" sz="2000" dirty="0">
                <a:latin typeface="Arial"/>
                <a:cs typeface="Calibri"/>
              </a:rPr>
              <a:t>people to</a:t>
            </a:r>
            <a:r>
              <a:rPr lang="en-GB" sz="2000" b="1" dirty="0">
                <a:latin typeface="Arial"/>
                <a:cs typeface="Calibri"/>
              </a:rPr>
              <a:t> stay well, get well and manage their health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20C345-0A48-2D93-0936-4A6E8AFF0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37127"/>
            <a:ext cx="11404154" cy="865186"/>
          </a:xfrm>
        </p:spPr>
        <p:txBody>
          <a:bodyPr>
            <a:normAutofit/>
          </a:bodyPr>
          <a:lstStyle/>
          <a:p>
            <a:r>
              <a:rPr lang="en-GB"/>
              <a:t>The NHS App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891291-7CE4-B240-82E9-E23229D5B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26" y="1449072"/>
            <a:ext cx="2255628" cy="4554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0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03FEB-890B-C193-BAE4-BBDB4100A3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999" y="1155616"/>
            <a:ext cx="11050700" cy="386947"/>
          </a:xfrm>
        </p:spPr>
        <p:txBody>
          <a:bodyPr numCol="1"/>
          <a:lstStyle/>
          <a:p>
            <a:r>
              <a:rPr lang="en-GB" b="1" dirty="0"/>
              <a:t>The NHS App helps you to*:</a:t>
            </a:r>
          </a:p>
          <a:p>
            <a:endParaRPr lang="en-GB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023E32-258B-EB3D-37C3-CF8DE94D6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38892"/>
            <a:ext cx="11404154" cy="865186"/>
          </a:xfrm>
        </p:spPr>
        <p:txBody>
          <a:bodyPr>
            <a:normAutofit/>
          </a:bodyPr>
          <a:lstStyle/>
          <a:p>
            <a:r>
              <a:rPr lang="en-GB" dirty="0"/>
              <a:t>Why use the NHS App? </a:t>
            </a:r>
            <a:endParaRPr lang="en-GB" b="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97F9F8-42D5-8CF5-BD4D-72A0DBECA546}"/>
              </a:ext>
            </a:extLst>
          </p:cNvPr>
          <p:cNvSpPr txBox="1"/>
          <p:nvPr/>
        </p:nvSpPr>
        <p:spPr>
          <a:xfrm>
            <a:off x="431999" y="1786833"/>
            <a:ext cx="40678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</a:rPr>
              <a:t>Get Well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Find NHS services near you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Use NHS 111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Book GP appointments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Manage your secondary care appointments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Contact your GP surgery using an online form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D7F4E1-9DCA-35C7-7660-13DFA1CEA7E0}"/>
              </a:ext>
            </a:extLst>
          </p:cNvPr>
          <p:cNvSpPr txBox="1"/>
          <p:nvPr/>
        </p:nvSpPr>
        <p:spPr>
          <a:xfrm>
            <a:off x="4435852" y="1772376"/>
            <a:ext cx="40678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</a:rPr>
              <a:t>Stay Well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View your prescription details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Order repeat prescriptions and nominate a pharmacy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Book a COVID or Flu vaccine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Receive secure messages from your GP and healthcare providers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Search Health A-Z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4C7F56-6634-E6BA-308B-D8479158CA6A}"/>
              </a:ext>
            </a:extLst>
          </p:cNvPr>
          <p:cNvSpPr txBox="1"/>
          <p:nvPr/>
        </p:nvSpPr>
        <p:spPr>
          <a:xfrm>
            <a:off x="432000" y="4023795"/>
            <a:ext cx="40678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</a:rPr>
              <a:t>Manage Your Health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View your health record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View test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View your NHS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Register for a GP online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Make an organ donation decision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Link accounts to help you manage the healthcare of someone you care for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ACFB76-33FC-8DA1-E545-3B452C59A5BB}"/>
              </a:ext>
            </a:extLst>
          </p:cNvPr>
          <p:cNvSpPr txBox="1"/>
          <p:nvPr/>
        </p:nvSpPr>
        <p:spPr>
          <a:xfrm>
            <a:off x="4435852" y="4009338"/>
            <a:ext cx="406786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6"/>
                </a:solidFill>
              </a:rPr>
              <a:t>Protect the NHS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It saves money by improving access to NHS services, lowering administrative and SMS messaging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It makes it easier for patients to digitally access services, helping patients receive the best care and supporting healthcare professionals to deliver it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48D717-A250-B1F1-E22A-FC6F97459250}"/>
              </a:ext>
            </a:extLst>
          </p:cNvPr>
          <p:cNvSpPr txBox="1"/>
          <p:nvPr/>
        </p:nvSpPr>
        <p:spPr>
          <a:xfrm>
            <a:off x="8827431" y="4139211"/>
            <a:ext cx="2932568" cy="18928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31F2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ea typeface="+mn-ea"/>
                <a:cs typeface="+mn-cs"/>
              </a:rPr>
              <a:t>*The features available to you depend on what has been enabled by your local area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31F2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00" dirty="0">
                <a:solidFill>
                  <a:srgbClr val="425563"/>
                </a:solidFill>
              </a:rPr>
              <a:t>Find out about enabling all NHS App features for your patients here: </a:t>
            </a:r>
            <a:r>
              <a:rPr lang="en-GB" sz="1600" dirty="0">
                <a:hlinkClick r:id="rId2"/>
              </a:rPr>
              <a:t>NHS App - NHS Digital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425563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8" name="Picture 7" descr="A hand holding a phone&#10;&#10;Description automatically generated">
            <a:extLst>
              <a:ext uri="{FF2B5EF4-FFF2-40B4-BE49-F238E27FC236}">
                <a16:creationId xmlns:a16="http://schemas.microsoft.com/office/drawing/2014/main" id="{532A09D4-7AB8-1D85-817B-0126E2238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431" y="963466"/>
            <a:ext cx="2932568" cy="29325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683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E9C2A8-C175-5D66-E895-05D2FD099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894" y="1981849"/>
            <a:ext cx="4699075" cy="33189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AutoShape 2" descr="data:image/jpeg;base64,/9j/4AAQSkZJRgABAQAAAQABAAD/2wCEAAkGBhQQDxUUExQRExQVFhEZEhcYFRoYGRcXFRcYFRoXGxkXGygfGBsjGxcTHy8gIycqLi4tGSAxOTAqNSYrLCkBCQoKDQwOGg8PGTQkHyQ2NikuLTU1MCouLTEtNTAuLjA0MCk0MC8tNSwsLzQ0LiwwLCssLS8vLSkpKSw1LC0sLP/AABEIAL0BCwMBIgACEQEDEQH/xAAcAAEAAwEBAQEBAAAAAAAAAAAABQYHBAMBAgj/xABPEAACAQMBBAMLCQMICAcAAAABAgMABBESBQYhMRMiQRYXUVRhZJOjs9LiBzI0NXFzgYORFCNSJDNicnSSobEVQkNTgqKywURjdZS0wvD/xAAbAQEAAgMBAQAAAAAAAAAAAAAAAwUBBAYCB//EADcRAAEDAgMDCgYCAwADAAAAAAEAAgMEEQUhMRJRcRMzQVJhkaHB0fAGFBUigbEy4TRC8WKCsv/aAAwDAQACEQMRAD8AvGwdg27WkBMFuSYYSSYk4kov9Gu/uetvF7f0Se7Td76Hb/cwezWpCvi8ssnKO+4671YgCyj+5628Xt/RJ7tO5628Xt/RJ7tSFKj5aTrHvWbBR/c9beL2/ok92nc9beL2/ok92pClOWk6x70sFH9z1t4vb+iT3adz1t4vb+iT3akKU5aTrHvSwUf3PW3i9v6JPdp3PW3i9v6JPdqQpTlpOse9LBR/c9beL2/ok92nc9beL2/ok92pClOWk6x70sFH9z1t4vb+iT3adz1t4vb+iT3akKU5aTrHvSwUf3PW3i9v6JPdp3PW3i9v6JPdqQpTlpOse9LBR/c9beL2/ok92nc9beL2/ok92pClOWk6x70sFH9z1t4vb+iT3adz1t4vb+iT3akKU5aTrHvSwUf3PW3i9v6JPdp3PW3i9v6JPdqQpTlpOse9LBR/c9beL2/ok92nc9beL2/ok92pClOWk6x70sFH9z1t4vb+iT3adz1t4vb+iT3akKU5aTrHvSwUf3PW3i9v6JPdp3PW3i9v6JPdqQpTlpOse9LBR/c9beL2/ok92nc9beL2/ok92pClOWk6x70sFH9z1t4vb+iT3adz1t4vb+iT3akKU5aTrHvSwUf3PW3i9v6JPdrKd9tnxJtCULHEoHRYARQP5tDyArZqyHfv6xm/K9klXODSPM5uTp5hRyDJadu99Dt/uYPZrUhUfu99Dt/uYPZrUhVNNzjuJUg0SlKVEspSlKIlKUoiUpSiJSlUWf5Qbhbf9p/ZYegwGGbk9IVJwOoIcazkdXVjJxntqxoMMqa9zmwC9sznZatTVRUwBkOpsOKvVK+KeFfaryLGy2Qbi6UpSsLKUpSiJSlKIlKUoiUpSiJSlKIlKUoiUpSiJSlKIlZDv39YzfleySterId+/rGb8r2SVd4Lz54eYUUmi07d76Hb/cwezWpCo/d76Hb/AHMHs1qQqpm5x3EqQaJSlKiWUpSlESlKE4oi+O4AySAO0mvGG+jf5ro32MD/AJVQ55o7tWu7shoCf5NE4yix5wjaBnpJZOq3InrKo8vJeQ2SLqltZ7L+CUW7QknBICyQ8QT2K2MnhgnhXeQ/CkLYWGrm2Hv0G717dAN65mTG5XyubTRF7WZE26ezPyK0uaTSpbwAn9ONZaYimxIAeBxYH+9PCw/wIq5bLaWPZbNcswYRztl8a1jwxTpNIxrCY1Y4ZzUJb2UZ2ZEl0BoWC36YMcAGNEPEg9jKP0qw+D4BHLUsa4OAsL77XzWn8RzER07ntsdoG2qt0W8Fu0hjWeFpBnKh1JGOeQDwxUhVBjsrS4UxCIIUVSqGFoJEUnCyIGVWAyODLyIwcHhU7uTfvJbukjFnt5ZISxxlwmCrHHaVZc+XNUmMfD0FJSipppNoA2P9W/We+6scOxaWonME0eydQOm3vhbTh2bb3lhtNIfWzvnRHGjSSMBzIVRnSO0nAqPtd+YzIqTQ3NtrKhGlQaCW5DXGzKpPLDEH9RVeu4ri2Mj3AWBppT0t0rLN1ct0UMMWBIzhdKquggdZjk5B6Nm67iOaKeOQwnhG8yokkiODlXSM4BX+LC5BHAEEm1wr4fw6phDTd7iM3DJrTu3Hx4ZrUxPFKulcX5NaDYAkbThvA8r3tuV+qvbR39s4HdGkYtGcSaI3cIc4IZ1UqpHaCRiv3uVfNLYoJGLSRGSGRjzZoXMeo+VgFb/iqCt3jEN0ZtJiFxfmTUMroErk5HaMZ4VR4PgkdTXyUs5P2XGWV7KyxHEXU1K2dgve3ipOT5RbUcVW5kj7ZUt5GjHl16eI8oyPLVgsb9J4xJEyujDKsDkEfaKqcG0ZA0fS28kKTZELMyE6gjSaXRTmMlEcjnywdJr23RTory7hHBCIZkUch0upWI8GXjc48JJ7atMSwHDm0T56OQks16Qd/sLQpMUrDVNhqY9naFxocvx27/8AtupVW25teSSZ4IpOhjhANzMMatTLqESFgQuFKszkcAygcSSK5awx3QKQbQvSMq0imZ26SMOM4MnW0k9XXG2OODngKraD4WqKqFsz3hgd/EHU/wDehbtVjUFPIY9ku2f5EC4bxK0yhOKo+7luIdqtGjS6DaairSySDV0wXP7xjg44V+9qXIvpJek42kDMgTjiaSL+cdwPnorAoE4glWJB6uMH4ZmOIfJMffLaLrWAHBZ+sxCj+bcCBoB0lWOPeW1ZggubYsTgKJkJJ8GA3OpIGsltd47aYxq8dk0crIgiCkyxhzpUupj0HGRqUHqgniccbZufcNDczWZYtGiRS2+pssqOWUx5PEhWQ4J44IHZWziPwzHBTPmgkLtjW4tfeRw/P6vFT4tI6ZsU0eztZjMHvtxHu6t1KUri10CUpSiJSlKIlZDv39YzfleySterId+/rGb8r2SVd4Lz54eYUUmi07d76Hb/AHMHs1qQqP3e+h2/3MHs1qQqpm5x3EqQaJSlKiWUpSlESubaisYJQudRjk04550nGPLmumlZabEFYWapOkcOzZmwbeLoXkIXIUG3ZEc4+aqswyew88YOLFe/KNZIpZJDcBQC/QIZQi9rOyjSoHM5OfIa/V3u7NCzNaGJkYljbykqqsxJYxSICYwSclCrLnONOTXMdn30vV6K2twdWXaUz4HZiNUTV282H48j9Emq8GxUMnq3lrmixG/z7u8rlo6fEaEuip2hzSbg3sRc9o9ejJSm9VyG2VdOpBBtbkr4D+6Y1XNvqDFbKeTXVipHhHTIcf4VOz7rlNltZxPqIiKI0nhzkZ0LwA5YA4ACuAbFupZ7YzRW6rDP0rsk5cHEcqqFRoVIOp04k9hrUwPEqKiiqRta32b626O/sU+JUNRUyU7h/obu45aL23k+sLT7m+/6ram5aBZr8Dl+0Rnn2tbwsefhJJr33j2XM91bzQpHII0uUdWl6M/vTCQQdDZx0bcMdte+7OyJYGuHl6MGaVXVUZnCqsUcQBZkXJ6mTw7a1jiNP9BFJf773t/7X/Sm+Sm+qfM/6bNvyoDad08lzdzqpkNqrRW0fH54jEkhAH+szMiZ54THbx4dg7Q13WlbiW5Q26tIzJpRJg+CqjQAvBsackjSQeINWO+2BNFLJJbCJ1lfXJFIxjIcgBmSRVYdbSCVZeZJ1DJFcdzu/fyAOJYIWRgVhBZkcciJZdIPzScBVxnjk8MdFhuN4ZBTQDlC3YFi3eTkSfVU9dhdbPNN9rSH6OJzAGg9/ldW5hCy3sfLFwsgHkmhjJP4uslVzaqarS5B5NfOp8oa9AI/EE1bt3tgSQSzSyyRu8whUiONo1Ai14PWkcknWeOewVGXO5czM69PD0D3AmKmFukH75ZigcShfnAjJQ86qKXGKGHFZqna+x2mR3Z+Ksp8PqJKGKDLaaW3z3Lu3t+dZ/2lv/iXVc27jhtoXRxgrFapnPMZlk/zc1KbxbHkuFi6J443il6QF0Z1P7qSIghXU8pCc57K8N3tgSW8s0s0kTvL0X83GyKojBHJ5HJznw1oU2J00eFS0zj97tBbtU89DLJXRzj+LRbxVZvNntMl/CuhZDcuTnIDhujlUPgnCvHhDgcgeGciu2a4mu54Hkt1t1gMjZMiu7l42i0Lo4KmGLHJ4lU4cK8dq7ctJ5ulH7ZCBlBeQpmOQKckHquroCWwzppzkqe2uO2/f3cTW91dXEEYdpXbSsbMRpWJRHGgfmzMetjSo4ZNdjhjm1DaZtVTuD2D7TnbTU7sug9yocQZJB8w+CZuw6+0DrfQgb/JS+yFzthj4LMZ/wCKfh/0moyyaaPZTGMZuEW51cM6p0lk6TC4HNw5Ax/rCpvc5Oknu7jHVZ44Ij/EtuG1MPD+9klXP9Afj0bT2DKkrzWxQ9JgzQOSqs4AHSI4B6NyoAIKlWwDwIya1+NwU2Nyl5+2wZfdb+z4LZbhcs+FRxj+Qs+x6ew/hVmbaGIEkj2gszyFBHEkMXSMz9mC/VxxJJ5AEmuncSOWS/nknEgkjihjOej09YtIB+75tgknjwDDw17ps241ExWMcMrZ1SyPFpGeZPQkySccHBC58Iqz7B2KtpDoDF2ZmeWQ41SSN85zjl2ADsAA7KhxrFoWUr4o6gyufpua3dlbx/Knw2heZQ98DYw0dhJO/LID2FI0pSvnK6pKUpREpSlESsh37+sZvyvZJWvVkO/f1jN+V7JKu8F588PMKKTRadu99Dt/uYPZrUhUfu99Dt/uYPZrUhVTNzjuJUg0SlKVEspSlKIlKUoiUpXwuPCKIvtK+Bs19oiVzbS2lHbRNLKwSNBlmP6AYHEknAAHEkgV01Td/wCXVPYwnGGmklI+4ibH/M6n7QK2KaITShh0zJ4AXP6UFRLyMTpNwuvknyoQ6upDdOqsgnYp0fRF2CqCshBY8QcKDwq51iNvsp7wlS7aL670Ac9Ag6QvJgEDOmEALxACLnJraLK16KJIwXYIqKGY6mOkBcse1jjifDVhiVNBT7Ij16end53GnQtahqZKhrnPHTbwF/Fe1KUqnVgleV3arLG0bjUjqyuPCrAqRw8IJr1pWQSDcIqm2791b8IXhuIh8xJSYpFUcAokRWVwOHNAeHEnnX5OyL2bqt0Nqh+c6yGaTH9AFFVT/SJOP4TVur4zADJ4Ac66KL4mxOOLkmydl7C6qJMFoJJOVdGL69ndoV4bP2elvEkUShEQAKo7AP8AM9pJ5muiuHZm24LrUYJY5QjaXKHUA2M4yOB4eCu6ufkDw47evTfVWw7EpSleFlKUpREpSlESlKURKyHfv6xm/K9kla9WQ79/WM35Xskq7wXnzw8wopNFp2730O3+5g9mtSFR+730O3+5g9mtSFVM3OO4lSDRKUpUSylKUoiUpXLtTacdtC80raY4wSx/7AdpJwAO0kV6a0uIAGZRRW+e9S7Pt9eA0rkrBH/E+M5OOSLzY+DykVictsJWaSYLLK5LSOyglmPPnyHYB2ACu3be23u53upurwIjQnhFEOIX+sebHw+QCuK1nLA6lZCGZSrAgjHhBHA+Su7w+i+Ui/8AI6ny/H7/AAu1wfD4obGcDlHC4B6APP8A5vV8+RyFUmvAqqo0WfAADtuPBWn1mfyQ/wA/ef1LL/O5rTK5jGc6x/4/+QuYxFobVSADK5SqVvac7Tth/Db3h/WS3WrrVK3q+tLf+y3XtYKgw/nvw79Fc/iv+HJwVF3Su59FlLBEJVtRMX1ydGskkqMpVeqSSutssRjJI48a1zd/byXsPSIGUqzJKjfOjkXGpDjgcZHEcCCDVGvdqi1KRi3lKHQsZiVCutjpWMLqBBJ0gcMcedWjcjYslvHM8wCSXExlKA56NdKoqkjgWwuTjhk8OVWeKFkrOVcLH/XPM3JJB773sLablW4NPNIXDZszUHtJ98FZKV8blw59lYxuzsjaK7UjZ0ulmEo/a5m1dE8YPXGv5jqwHVUcuryxVZSUYqGvcXhuyL59Pv8AOoyXTsYHAm4FhfPp7B2raK/MkgUEsQAASSTgADtJ7K/VUP5SroyS29p/s3Ess449dYtKoh8Kl3yR26RUVJTmolEd7egzKwxhe4Nbqcl5bZ+WGCNtNvE8/HquT0aN2ZTqtJIM8MqmPLVZ21v7fXsLwm20xvpEmlJQxQMCyhpCvBgCp4cieVftLeO1V3wzMzcTjVI7McIgwOPNVVRw5VO2e5F9MuqSW3tQRwQIZ3HAfOYsqZ58sjymuqbDh9JZ5aMtC4km47B5BWElJDT25Z2e4D2PfSo75OLJotox6i2uS1maYZ6upWgAAUdUBQdIwOQrWKqG7O40lrddPLddORFJGq9AseNbIxOVY5+YOyrfXP4rUMnn22G+WuY377LRmcxzyWCw/r1SlR+1d4ba1H7+eGLIyA7gE/YDxPI8q8dm72WlycQ3MEjHkqyLq/u5z2eCtAQSlu2Gm2+xt3qK4UtSlKiWUpSlESlKURKyHfv6xm/K9kla9WQ79/WM35Xskq7wXnzw8wopNFp2730O3+5g9mtSFR+730O3+5g9mtSFVM3OO4lSDRKUpUSylKUoiE1jG/G9f+kJ9EZ/ksLdQjlNKMgyZ7UHEL4eJ8GLb8rG2JIreKGM6Rcs6SMPnaFXUyjwauRPgz4ayydSAqhW0ZAfQVVgg5hdXANjgD2V1WCUQA+YdqdOzoJ49A/4r7CKMPDqp42ms0aMyXa6dlx7Ct3yf7qfts3Tyj+Twt1AeU0q8fxRD+BYY5A1BbX+m3f9quf+s1b7H5Uo4IkijsZURFCoolj4AcPD/jVInuTLNNKVKdLNLIFJBIDtkAkcKsqf5h0z3yts21mi4PT2HXerDDBVy4gZ52EXB1BAGlhn76VePkh/n7z+pZf53NaZWJ7o71/6OlnYwvMJVgA0uq4MZlJzq8PSD9K1LdPeYbQtzKI2iw7oVYgnK445Xh21Q4zTSiZ09vtNhfLcBx6FS4tFIyqe5zSASbG2R/KmqpW9X1pb/wBluvawVdapW9X1pb/2W69rBWhh/Pfg/ormMV/w5OCi9sRBpbMHl+22p/uksP8AECtJFZhc3oe6gTBHRX1opPh1Jr4f3sVp4qbEAQ2MHcfFaeAAilN9/kF4X94sMTyvnTGju2OeEUscfgDWd2nyk3IZJZ0txbu0epFD9JGshChtZbDkahkaR248t33l2tHa2kkkq61A0hO2Rn6ixjP8RIH4msgsbdrdopHQSxQyNJ+zB24INLRoHPGQxkEgNwbgDyrpfhfCYa2mqXywF5A+0g2z3DMZ6b11VPDyjXnZJsMrdB8/eS3Os03tYPth8Ekx2sCkdgMksrnn5Fj5f9q0SxvFmiSRDlJFV0PhVgGB/Qisq3p2j0e07xsaiHsIuJxxdFHPjwGvP61QYPG4zuHSB5geaUJaJ2k6C58Cvayi6TaFkhwR0zuQeX7mJ3H4htJHlAPZWrVh28Wzuq0+SxiBbo3OYyFHWAGMqSM8Qedd8O587qGGzhhgCMzxA4IzyLcKtK6ijn2HulDbC2dtb36SN626+K85L3W3anL8ArYDIM4yM+DPH9Khd7NttbwqsWk3E7dHbg8gxBYyMO1UUMx+wDtrMTubcSXCwrs8QOwJ6dmJSPHJhJCDlvAuoHOOzjVwuEZtpxxu/SfslmmXI4tLO2Gc4OASsPL+ma8YdgsMtdFFym0DmRloOBOum9c3i1QKOmfKxwJAy11OQ1sq0Nppb3LpH84Z/a9oTQyzjpABlSY+WOGesqr4OFSu09g300sY6Kwv7dk1dJjohx4gKS7sCcIVZQRx7MA16zCW0i6C2tZJhhirtJGELOWZtZZg3M+Djk+CvfYe2bu1sooFsWZ44lQM1xEFLAYyQpyFz2AZxXd4s3E4Ng0GY0LLDZG49B8bdi47DZKCYOdVWB6HF33O7dcuHRp0K07rWU0NnFHcNrlUMGOrXw1EopcgFyE0qWxxIzUrVT3S3rmlcQXkJhuD0rRlQOjkjQgZGHYqw1LkH8PJbK+TV9PPBUOZO3Zde9ujPd2bl3MMkcrA6M3G/VKUpWipkpSlESsh37+sZvyvZJWvVkO/f1jN+V7JKu8F588PMKKTRadu99Dt/uYPZrUhUfu99Dt/uYPZrUhVTNzjuJUg0SlKVEspSlKIqV8pO7dxeC3NuiuYnlLguF4MmkYzz41Te9/tD/cJ6ZK2elW1Pi00EYiaAQN9+O9b9LiNTStLInWBN9Aezp4LGO4DaH+4T0yVAsrK7o66Xjd0cZB6yHB4jnX9CmsA2zKBfXeSB/Krnt/pmr3DK+Src4PAy3X9Sr/CMUqaip2JnXFidANy9dk7FuLt3W3jD9GIy+XVMdIXC8+fzGrUvk72HNZ2jJOoV2mlfAYNwbTjiPsNVr5H2BnvMEHqWfL7bmtNquxmsk5R1NYbIse3QHz3KqxislmndE43a05aJVK3q+tLf+y3XtYKutUjexwNp2+SB/Jbrmcf7WCqzD+e/B/RXJ4r/hycFXF+nj/1Gy9gta0KyDbOyZWkaSCeIZlilC/McNHGEGmTLKM47UPOprcTfx5bhbaWQzFxJpZkCyxyR/Oil0AI3AMQw8GDzBq1r6V08QljN9kZjO+nvyVfgtRGI+Svn/Q9OC9vlrugmzVznrTxgEdmlJH/APrj8apO27kC0kGrrLHGWweOCQM/jhv8a0f5R9vxQ2r27oZZbiOZY0wuB1dPSMXIChSy+XPLyZbfAOZlBRiYbUY1Lg4eUkZJxyr6B8Dukbh0g2CASbHrZHTgRZdvh7nNjlAGot4O/rvWs/JpcB9kWpAIAQrx/wDLdkyMdnVyPJiqDvhDm42qx4jqY8IaK1jcH8DpI+ytN3X3ihvbfXECgQlHjIAMbKAdPVJUjBUgg4wR9lZht67Sf/SMqMDHK0nROeqrD9mjjyC2AVLAgHka4XDhIK6ZzmlpvmNxLgbLVom3ktuB/VlZ9l/Jw0qobm6aaEiNjEIlQvwDaXcMcrnGQAM1oFRW7G1I7m0jeJgwCqrdhVlADKwPFSPAf+9StUVZUTSyWlOmVrWt+BZaznufm4345pVJAxta8yecdiRnwaZV4eTIP4mrtVU3ssJI7iO8iRpAqNHdIoy7RZ1K6r/rFG1HA4kM2M1cfC9XHS4g10hsCC2+66psbpn1NFJHHrr3G6it3t3LW5vL/wDaIIpZFlhILhWxG0CacAjIGQ//AOFfveC02PYsqy2kBYhSwWFToRnEYkcnARNRxknsOM4qI2tDBfyJNBexQyKuklThyuclW0yJIvE/NJ4ZPDJrni2LGs6tcX9vKNUbSK7MWk6MOIwWmuX6qs5bGMZA8Art6n4emqK105mPJuzsDbz0VHTY5FDSsjcw7bQBax6Px0/vVX/dbY1lFH0tkkOmTP7xDqLAMcjWxJIDA8M44eSp2qt8mJzsqDHLNxj08tWmvl1cHNqJGucXWJFzmTY2XYxm7QbJSlK1F7SlKURKyHfv6xm/K9kla9WQ79/WM35Xskq7wXnzw8wopNFp2730O3+5g9mtSFR+730O3+5g9mtSFVM3OO4lSDRKUpUSylKUoiUpX5kbAJ54BOPsoi/VRk+7NpIxZ7a2ZmJLM0MZJJ7SSuSa57PeuN4ulkBhjOgKzMjZLAtjEbMVwBk6sc66bfeKFzNhx+4P7wnkBjOfszqH2qa2RHPGTYEcP6U76WUXu3T8+9V72GyIbfPQxQxasaujjVM4zjOkDOMn9a664m21AM5lj4as9YcCukEfaC6DH9IVxjeVTcrCqhgxj0uG4EPHJICBjj8zHPtrzycsl3EHfn2cVhtNKQbN0z3aKZrjv9jQXBBmhhlK509JGr4zzxqBx2V2VC7Y3ritZCkgbPRGQEYwcEjTz5nH2V5hbI51o9exeY4XzO2WC5Xp3I2Xilp6CP3a7rLZ8UC6Yo44lyTpRAgye3CgDPAfpXJDvJAyqTIiFohLoYjUE06skDyZP4GvYbah1Belj1FtIGriWwDj7esv94DtqR/zBydc96yaeRp/ie5L/YlvcEGaCCUgYBkjVyBzwCwOK5e5Cy8Ts/8A28fu103G3II3KPNEjAAkMwBAPLnXyXb0CM6tLGDGAXGr5oJAyfxK/ZkUaagABu1b8rHy7z/oe5e1jsyKBSsMUUSk5KoioCeWSFAGcAVCwfJ5YI4YW6nBJVWeR41J49WJ2KLjswvDsqYtdqxStpSRGbSGwDx0nBBx+K/qPCK66wJp4ibOIJ1zIvxXhzCzIiy5dm7Kito+jgjSJMk6UUKMnmeHbXVUVNvEixzvpbFu+lxlRk4U5GTj/WHOvVtv245yoOBPE44BzGf+YEfgaw6OVx2iCb/nt81L8vKB/E+8/wBFSFKj7vbKRyRqdOh0mcvq4Kseg58oOvnnsr7Ft+3YoFmjJk/m+sOtxI4fiCMV45J9r2y9+ixyElg7ZNv++hXy83etpm1S29vI3heJGP6spPaa8RuhZD/wlp6CP3a9RvFbEMRPEQpUMQ4IBbOBkf1W/Q172204pHZEdWZPngdn21LtVDRq4AcVgwSDMtPcva3tljQIiqirwVVAUAeQDgK9KUrXJvmVGlKUrCJSlKIlZDv39YzfleySterId+/rGb8r2SVd4Lz54eYUUmi07d76Hb/cwezWpCo/d76Hb/cwezWpCqmbnHcSpBolKUqJZSlKURK+MuQR4a+0oirQ3GToeh6aUJkcFWNc9UqdWlBrOCOLZIwKlLPYSRrIuWYShFfVjksSxdg7QvH7akaVsPqZX5ErZfVzvFnO9+wqym4FuFYZkyyourIyCratfLmSBn7K7LPdaOKRHDOTHox80A6EeMcAOHCQ8vAKmqVl1XM4EF2q9Orah4Ic8m6VF3u7kU0rSSAsSqqAcEKV1YZeHzusalKVCx7mG7TZa8cj4zdhsoKHc+FSvF2AVAVOMMUjaEMeGc6GIwCB24rzi3JhXoSGcmHPE6W15fpOtqU8c9owasNKm+am63v2VsfO1HXPu481D327EczuzF8yYzy4Yikh4ZHgkJ+0CvCTcyFgw1S4OSBkdUsyO5GV5sUXOc9uMVP0rAqZhaztF5bWTttZ2nkoq13cjiunuFLan1ZU6SAW05IONQzpHDOOJqVpSonyOfm436FDJI+QgvN7ZKCuN0kdpcyz6JiTJGCoUnAGfm57B29led1uTDJ0mWkBkkEmcg6SNRwARgqdb8Dn51WGlTCqmGjvfsLYFbUDR3vL0CiLrdmOVI0ZnxHE0YxgcD0fHgMAjo1PDh5K5+42EsrM0jEZJyVGpjIJSxwvaQBgYGKn6VgVMoFg5eW1c7RYO9lU+03CyriZgMmLo9BLBRGGUA9ICDwcjGOQHlqw7I2OtsrKhJDMGOccDpVMAKAAMKK76VmWqllyccl6mrZ5gQ92W73wSlKVrLUSlKURKUpRErId+/rGb8r2SVr1ZDv39YzfleySrvBefPDzCik0WnbvfQ7f7mD2a1IVH7vfQ7f7mD2a1IVUzc47iVINEpSlRLKUpSiJSlKIlKUoiUpSiJSlKIlKUoiUpSiJSlKIlKUoiUpSiJSlKIlKUoiUpSiJSlKIlZDv39YzfleySterId+/rGb8r2SVd4Lz54eYUUmi07d76Hb/AHMHs1qQrPdj/KJotoV6DOmKIZ6XnhAP4K6++V5v634K15cOqS9x2enePVZD22V3pVI75Xm/rfgp3yvN/W/BUf02q6viPVZ22q70qkd8rzf1vwU75Xm/rfgp9Nqur4j1TbarvSqR3yvN/W/BTvleb+t+Cn02q6viPVNtqu9KpHfK839b8FO+V5v634KfTarq+I9U22q70qkd8rzf1vwU75Xm/rfgp9Nqur4j1TbarvSqR3yvN/W/BTvleb+t+Cn02q6viPVNtqu9KpHfK839b8FO+V5v634KfTarq+I9U22q70qkd8rzf1vwU75Xm/rfgp9Nqur4j1TbarvSqR3yvN/W/BTvleb+t+Cn02q6viPVNtqu9KpHfK839b8FO+V5v634KfTarq+I9U22q70qkd8rzf1vwU75Xm/rfgp9Nqur4j1TbarvSqR3yvN/W/BTvleb+t+Cn02q6viPVNtqu9KpHfK839b8FO+V5v634KfTarq+I9U22q70qkd8rzf1vwU75Xm/rfgp9Nqur4j1TbarvSqR3yvN/W/BTvleb+t+Cn02q6viPVNtqu9ZDv39YzfleySrP3yvN/W/BWd717z9LeSP0eM9Hw155Io/h8lW+EUU8cxLm9G8bx2qORwIX//Z">
            <a:hlinkClick r:id="rId3" invalidUrl="http://www.google.co.uk/imgres?hl=en&amp;sa=X&amp;rlz=1C1SKPC_enGB400&amp;biw=1024&amp;bih=677&amp;tbm=isch&amp;tbnid=H34xmyjTDG8LWM:&amp;imgrefurl=http://www.surestartcountydurham.org/Burnhope/Pages/Change4Life.aspx&amp;docid=DVwQTGnsTrw7QM&amp;imgurl=http://www.surestartcountydurham.org/SiteCollectionImages/Change4life logo.png&amp;w=448&amp;h=317&amp;ei=dDk_UevNCYWu7Abs2YC4Cw&amp;zoom=1&amp;ved=1t:3588,r:3,s:0,i:155"/>
            <a:extLst>
              <a:ext uri="{FF2B5EF4-FFF2-40B4-BE49-F238E27FC236}">
                <a16:creationId xmlns:a16="http://schemas.microsoft.com/office/drawing/2014/main" id="{ABA39266-D4BC-9BD7-2FFA-1CDD879533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2698" y="324196"/>
            <a:ext cx="4064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3" descr="data:image/jpeg;base64,/9j/4AAQSkZJRgABAQAAAQABAAD/2wCEAAkGBhQSERUUEhQSFRUWGBsaGBUYGBgbHxgZGB8ZIR8cHR0cHCYeFx4kGxwaIi8hJSgpLC0sGCAxNTAqNSYrLCoBCQoKDgwOGg8PGjQkHyUuMjIuKiwpNS8sMiw1LSwyLCovKi0sNC4vNSwtLTMsLCwqKS0sLS4pLywsLCw0LywqLf/AABEIALQBFwMBIgACEQEDEQH/xAAcAAACAgMBAQAAAAAAAAAAAAAABgQFAgMHAQj/xABLEAACAgAEBQICBwQGBQoHAAABAgMRAAQSIQUGEzFBIlEyYQcUI0JxgZEzUmKhFkNyscHRFXOCsvAkJTQ1U1SSk8LhRHSDoqPT8f/EABsBAAEFAQEAAAAAAAAAAAAAAAEAAgMEBQYH/8QAOhEAAQMCBAMGBgAGAQQDAAAAAQIDEQAhBBIxQQVRYRMicYGR8DKhscHR4QYUQtLi8VIVIzOiYpKy/9oADAMBAAIRAxEAPwDqODBgx4jWvRgwYreLcww5ahIxLt8ESAvI/wDZRbY/j2+eHobW4cqBJ6UCQNassGF8Z7PzfsoIcsn72YYu/wD5URpfwL49/o9mH/bZ/Mf2YUihH66Wf/7sWP5YJ+NYHTX/APII+dNzchV+BgO3fFB/QjLn9o2al/1mZzB/kHA/lgXkPIecrCf7QLf7xOFkw4/rV/8AUf3UpVyq7OYUd2X9RgGYT95P1GKgck5D/ueV/wDKT/LFNzNl+EZBVbMZXLDWSFVYELGqs9hsLHc+RiRphl1QQ3mJOwSP7qRJFzTmGB7Uce1jn3Lb8Hz8jRwZRAyrrNwhPSCB3U+7DDCORMoPgSSM+8c06f7sgGHPYZtlWRwqSeRQP76AUTcUwYML55cnj3y+ezA/gnCTr+pCyD/x4xbmGfL/APTYQE85mDU8Y+boR1Ih8/UPniL+Wz/+JQV00PodfAE0c0aimLBjXBmFdQ6MrKwtWUggg+QRsRjZioQQYNPowYMGBSowYX+I84pFmkyyxSyOxUErppdRAvdgWA1CyBQ99iMQF+kaMziPoy9IuIxmPTp1EgA6e4Wyu/cBgSBeLyOH4lYzBG07ae9NztRg8vlTfgxTcycxjJiNmjLIzhXbUAI1JUFje5q7oeAcVGV+kmN3C9GVTrKtZT0oAT1KBOoel9hv6DgNYDEOo7RCZHO1C50FOGMJplRSzFVVQSWJAAA7kk7AAYSchz6+akeBITGXSTouJAWDILpgVCoSLIILAV5741cQ45LBCuSZGzM3TJmkL/CCb7lT1NKsoLHSO29naynhT2cIXY2tInLurlbTxp2RWbLF6ectmkkQPGyujbhlIII+RGxxlDMri0ZWHupBH6jCzyf/ANUp/q5v96XCvyxzNNlFjjEMRy7Zl01AkP8AaSUSoA0+gstr/MYI4apwupbN0KiDuL/O2lDKYJ5fv8V1HGCSg3RBo0aINH2PsflhFy30gzy5gxxwpoLFE2csGIOhmN6Cuqgy7UDdmrxUcDy+ZAz8aNEBQaZdA3dwAzAat9SJJYvudrxInhDgSS6oJNvmY+VIoUJnaupjHuOSZLj+ZynD1EbqsZlkVG0pcSI5DL6ho3djRa6FDYnafNzRm3y+WrMKkjTNCzqIiGtkVGYaWCGnU7fjRsYergjoNlCJIBvtO0dI8el6JQQYPXflP492rpmDEfh8LpFGsj63VFDPVamAALV4s2fzxp47mGjy07oadInZTV0VUkGvPbGKlGZeQHeJpm1TsGEvLc8yKih4QxVQC/V+Igbt+yrfv3xacp8zfWhIH0BwxIVLI6ZoA6rIcg2CRXjYWL08TwXGYZBcdRCRvIP0+9TLZcbErTFX5wYDgxlCoa9wYMac3mljjeR9lRWZvwUEn+QwACTAo1UcZ4tI0oyuV09YrqkkYWuXjOwYj7ztvpTzRJ2G8vg3L8WWBKAtI/7SZzqkkPuze38IoDwMReT8my5cSyftsyetKfm4BVfwRNKgfw/PGnnPm0ZKNQiiSeSxHGTQ27ux8KLH4kgfMaRQta/5TD+B6nck8httF9ZpiRmvqTpTFgxxJ+M8WnfVHmXLd+nEtAfkF3H43isbjmbgmizEmYzGsyqZULsBsbK6QdNUCKqsaqf4ccNu1TPIT+vWrDmHxDYJUggASdNPe1fQGDCN9KUTSpFAHZEcTSPpr1dFVZQb8Wb/AE9hhV+jGNlXiaIzArDSG9wamoiuxsDtiizwoOYQ4nPHSNs2XWftUBzAZotMecTXVpuNQIdLTwKe1GRAb9qJvCzz8v2kf/y+aH6fV2/9OOQ8b4THB0Xj1UyxPub+ONH9vcnHYufB64D7x5sfrDq/9ONE8ORgn2VoUTmCtRGif3UrYWh5AXzSfIwaT/olH/Oea/1R/wB+PDtzN9I2VyMvSl6ryaQxWNQaBurJYAGt69iPfCX9E/8A1nmv9Uf9+LGnn3hSyTZpgq9U5jSHPfSIMqQL9t2/U4uYnCs4niZQ9MZBp5Ui0tx9bbeuZXykx8qfc39I+RiRGkmALor9MAuyhwCNQQEKaPYnFlwPmXLZxS2XlV6+Ibhlv3VgGH41WOF5Dl2Fm6Zlj13VNKkdk+ACRv8AicbMkJOGZ6KQagFfS6nvpJAdG9/TuPmAfGA7/D+GKClpZzxImIPlr5zRdwz7SStWUxqAZI8a63nst/o5jmIRWVY3mIB2jvvPGPu13dRsRZ7jDQrAgEEEHcEeRjySMMCrAEEEEHyDsR+eKLkxisDwMSTlZXgBPcotNH/+JkH5Y5Zau3azq+JOp5jYnw0nqOVQCxir/BgwYpU+lPjPKMs+dSYPGiIyMCoPUGnTYB/iAKkdqO91WMYPo9RZ9Zlcxaw/R3osNNE+qvurZCgnSMMXF+LJlomlkvSvgbkk9gNwL/EgeTQGF3L/AEiowlLQTRmOMSBWKEuCwWhRIG5G58E+2Ntl7Hutf9r4QMto+/jtpT059h0098/G9XvHuDjNQmJjV+auu4O1jwSPzxUcO5DiilVy2oLEY6qixYEMxN+dUh/+ofbFOOfJczBMqQmOQaDqSQmo3LAsG6YKspUrRAHqBsYvuQuJTT5NGnFkekSWT1VUD1mwCCW1Aj+H54KmcZhMOoFUCYIkbihKkjp+vxvWHCeRosvP1lkl2JYICQtsCDqANHv2AAujW2N/G+S4M1IJJNQYeVrvVXuD4A/T88KZ+kTOWR08qbkaNSeqKagwv1G6U79u92O2LCXn6Z4sv0IoxNKjM+vUVXp69QABBb9m577CtiTtYXheIhwOlV9JkaXN/Q0cqwqd/Efn6018O4MkOXGXQtoCstki/USSe1d2PjFXwvkbKwSiQAtKPUC2nvfxUALq6F3W3nfC3mees1pim9EaSJJGyBQwWZDKvUDHdkDKvp9m3JxkMzIueSWQJ1zkXJfSQVcRoxoaqq9tPbufOGpwWLRnzORmBJg6kag/eJ86HfSDqPPyplTkbLDMCcBg6sGABoWva6GogexPy3G2J+W4BDG0zKp1T/tDZ3Hq2HsPW3b3wicD50zYkQzSLKkkc1JoRPXDro2osajG4N9hvjfy7zlmZc5CksiFJGdWjEWjQQshG5sndB57HcnwnsBjoVmckJHM6CbabEb70S2szbTW9M75HJRdPKN0wZCzJGWOpixJYg3e+/y2+WJi8uZYBF6MdI2pRWwbY6j+8bVdzfwjFBzW6rxHh5JALSUL80HH97qPxOHHGfiFOIQ2sLPeBJvvJBpnn7v786MQ+LwyPBIsJUSMpVSxIAJ2s0CdhfjvWIXMHG3gaBY0DtJIAQf3dSKdO4Aa3WidvfG9+YYRN0SW1agt6W0hzVKWqgTY/MgdzWIG2HRldSmd+eh3FKlJfo3cHp64ulrRjLv1gAlMi+igpaqGrYD8ba+XuGNDCglERmChXkQfGFsLZIDE6a7+bxaYMTYnieIxKMjpn399/AUtda8ODAcGKAoV7ij55NcNzdf9hJ+hBv8Ali8xD4zkOvl5of8AtI3T83UgfzOJcOoIeQo6Ag/Ogq4qTEoCgDtQr8Mc454hLZrMMf6uPLaflGxzGoj5dTSD+WHbljiHXycEnlo11D2dRpYfkwYfliBzjlIlj+tPKIGiUr1CmtXRyLieP+tVjVAUQdwe+NDALOHxZSrXTzkcr3iLc96lYe7FaXRsZrk3CeMQRrmY8zlnlnckwSoBqjNUuliQYwDTBl+d4084ZppozI1aiVLf2tNE/mbP54ZFiykoLPnchCnc9IylyPIVJW9BP4N+GFrjP2mXgiQHUwRAD3LuzvR9zb6b+WO5YWhT2cJIM3mbW2m21wPOrjamSh8olUpJJMCOQsTJJ3tpaumczqZFyTeZIZ1/Fny+sD89Bwg8nc0x5HNZoThunMhFqLoiytjvRDEbfLHX+KcB6uXSJX0PFoaKQC9EkXwtXkdwR5DEYRuJ8hyyvqOTjEn7yzp0r9wGTqqL306WrHO8OxeGUyph09021A/qJBv49dL1STlU32ajFwQYkaQRa9InMkmrLQn92OFfzWEKf5jHWucja5Rvfrj/AMWVnP8AhhYzX0Y5qZFhcQqBIS2YD/Eh9o9JNgEgWw7b4deZ+DSPHlxAocwybqzhLQxSxn1FSL9Y8Ymx2MYWtkIULZ9+YgX69fOKe+4hToW3OUBIvrakL6Kj/wA65j5wH/ehxK5vB62Zr/vP8zlst/li25I5Iny2dlzMoREaPQqa+o1nQSSQqiho9vPyxU85X1s3/r0I/PLQ/wCWJEvNvcRKmzIyD1kVZwSgrHBY0KlHyhVUvAefOhkmyM2T6thwN6DayT6xpNkE/EPAHteNbZV85NlYW3d2iVj39MSKHc/7Kkk+5xb8ocEmz2UWQDJimZCzCYN6fJCOEbYjwMPfK3JseT1OWMszCmkIql76UWzoW9+5JrcnbD8Xj8Ng1OFAhyTaSb8+QG/WoW3GG2lhuSVCLgCBPQ3NMOKDgH/TOIe3Vh/UwRX/AIYv8L/Jx1pPmPGYzEjofeNNMaH81jv88cezZpxR5AeeYH6JNVDqBTBgwYMVKfVRzVkzLlXUR9VttKXW/bfYmqJugT7e4U+U+TWYytPG0SGPpqrNqY2ysTbKCQNAG6i7I3qy+5vNpEheRgqr3YmgPH99CvnjHKZ+OVBJG6sh+8O1jaj7G/B3xpsYx9nDlCBYn4r+nKiHIBQDr+vwKouFcjRwLIqyynqIUoklVF3YUk2QfJPaxtZxb8D4SuVgSFCWCXuas6mLHt8yfyxOwYqvYt54EOKmTPnpQpZi+j/LjuZWOsveoD1MgS9l8AD8+99sZ5jkrJmJI3HpQmiWFkszMdyKvUzdqIvGHM/MskMgihCBtIdnYFgASwUBQRZOljZO1DY3smtqbNDMyLBLIralVlk0A7bgdUqhsXqo7777Y38LhsdiEB1ThA1HPpyj3as57ibDDmRSu8PH3v8AOui5nlvLvGkTRjpx/CoJA+YO9myLN9zjdmODQvIZGQFyhTVZvSwogb0LHkb4yyWd60Cypt1EDLfgsOx79jse/bCtyZms2+YkXMSEiFSrjUDchYqCPsxQ9Dnv5XGY008ttxZdy9nsSZMm8QOeskVbW9CkpgmfT61eJypl00tFGqOgcRtuwQvrttJNMSXa773WKrgPJJhzCyyzdQoD01obEgrqJCrdKzDt97vsBhtwu80ctGdknioTRVput9J1CiQQrBrqxpNkHwQcHiVurLTruUKEFRE87TqASbkaTNPcWpCSpInpv1if1NXGcykRIlkVfsrYO33a3v8ALv8ALxjXwnjMeZVniJKqxWyCL2BsX4IIIPzxzzP5/MM7yu5SVGr0kjQqCmUIWKWSG8lSXu9hh+5c4P8AVoFj21d2I7ajQoXuQoAUH2UY0eKcG/6dhULfXmUuMoBsBfN47QQYM1n4XHDFOKSgWTIM89vvO4iveNcBjzKgPYK3pYVtdWCGBVgSF2I8CqO+EdMqVICMxcZilo7M6PpBOvVS+kPV7Vh25i4g8MOqOgzMqayLCattRHnegL2tlvbCZ0GSGGbWgVnYAfEyFRJqL6rV+z6loVexJrDeFKcDRzGxMJB5wSa22TAM72HjTdyrxh8zCXcLYYAECrBRHG1mj667kbYucVfLOSWLLRhYxHqUOyDVszAWBqJIA2AF7AAeMWmMPFFBeVkECar614cGA4MQChXuDBgw2jS1l5fqWaaN9svmnLxN4jnb44j7Bz61+ZYe2I3PfB5cwYrR5MugYskWkuJTQVyj0JFVdQ0g6re/GGfPZFJo2jlVXRxTKexH/HnuMLy5mTISxxSymXLSCTQ8n7SIxoX0s/aVSitRIDencnGvhnipYdR/5ANDvbUdY9dbm1RyUEEVzaTlaJX9CuzXsn1bOBr/ALBiKg/nXzw28mcjyddc1ml0dPeGE0W1H+setgQOy9wdzVYYYOf8qVVpDNAGAI68UiAgiwdVFCK9mxZycw5ZWKNmMurCrUyoCLAI2LXuCD+eNHF8SxqkFvIRI1NzG8WA8atLxinG+zsAdYAE+MVYYMRv9Jxbfaxbix613B8jfcfPGYzsZFh4699S1+t45rs1jaoJFbsGNIzse51pQ3PqXYfPfbGI4jEbqWLYWfWuwHcnfYfPC7NXKlIqRjnHNPDJGzOYHSzBV3idHSFpFYCFUYWvYgjzh6j43l2NLPASATQkQmgLJ2PYDcnGnLcz5SRxHHmcu7m6VZEYmhZ2B8AE/li/gnHsKsrSgm3LS4M/KnIdLawtBgiqP6LuAy5XI6ZgVd5GfQe6ghVAPzIW/wDaw34XG59y1Bk67xkqDMsMgjUMQAxdgq6bI3F41w5zNZ0N0imVgDunUH2kz9N2Q6QRoi3U7nUflh+JZffdU+8Mkm828o18omokkAQL1u5hz7St9Sy7HqyD7WQf/Dwt3Y+zsLCL3s32GLvKZVYo1jQBURQqqPCqKA/TGjhPB4ssmiJas6mYkszse7Ox3dj7nE3FN51OUNt/CPUnmfsNvM04Dc0Y8Jrvj3BisKdXNOIZzM5qF5jIOisqDQCnoJ0FfTosga1BJcE7ntWK9UgBcz9RvhZYwwAJNhmLNYQAKg2oksO/jpa8BhEDwKmmN9VgE36vIJs2Nq9qHthGkyU2VmRpIjJ02sEB9ElAhW1KraCD6tLDYjzQOO2wGOaeQtpAyx8IEJJHjztc9fOudxWGcbdQ7qCIVqY6xy6aVL4PxZctlZRlmlmmoOIXRqjUMFJAT0sArAnS3qoHbfDZy7n5JsukkydN2u1oiwCQGAbcAgA0ffC1y7kp2zHVii+qwFgXXf1gX6VDoGqzsAFRbJGok4d8YfFVNhRSBKiZJmSLfCYt9a2sKqWgCNN4I9ATp5fKkLnjKyJmROVuBo0Rnr4CpkNsb2B1KLIA377bry54OQsX2khICooJJPuANyALJrwDuMdXz2SWaNo3sqwo0SD+oNjC8eU8oJI43lZnWyI2kQM41M42ADUpL0VrubvGtw7jDKGA26DKdIEggAwTcb2Olr1k4zhIee7QHWJv+uVW3LuTeHKQxyVrSMBq7X+p/v74SIeYmyudzJ+z0NmNDB7BIDturagB+0PcH4T28dJOObtAr54o96WzThgCVsEv5UgjeuxxR4UUPKfU6JBBJHnNvtVrHqU2GgjXMB9aZMzzJG2bhjinRtdABGRlsElxJQJtkoIAR6gbxd8Sz4hieRgSFF0O5PYAfiSB+eK6Dl/KRSoQAJLJQNLIxJA3IVnOqge9GsWmdy6yRujLqVlIK+4I7X4/HGe+5h1LaCUnKBeQAT3jOnS09KuoDmU5on1rmrytmZJFC08z0AL02wqwTuyqqklqF6WIHjHUDjnGT5QzTRq9aJCybF6ZbD6nOn4SrkMNJDG5LAsAN/HOLS5WJDHBNmm7HRV7AeptKk799lrY9tgel/iR9vGrYYwykkIBSADpER3iYgiAL6g61l8MYUwHFuAyogk+V7eM7aEeAn8TyfVhkjsDWjKCRYBYEA15o74pf6FRtDod31nUWkB7lwqsNJtdNIo339N3ZJxv4NzFJNp6mTzMOq92FqKF7nYi+3w9/wAcQY/pIyhuzIu5q1G496DWt+zUR5Axz7LGORLbIJgyct+mon0raSc3wzTNBGVVVLFiAAWPdiB3PzPfGzHOIebZDmusZJRB1SCNigho76AT28keq7PbbHRlNixiPiPDXsEUdr/UJ/I8RvUi21Nxm3E0HBgODGcKjr3BgwYbRoxQc7cutncqYkIV9SsrEkVvTbgeY2cfni/wYlZeUy4lxGoM0CJEVplyatGYiPQylCP4SKr9MLfJvKnRygTNxxyTF2LF1R+x0rvv9xVxPzHNCJMY9DlQ6o0ligzaa2uyAWUE+L7GjjCPmi5+n0yEMhjD6t9akrumnZdSkXqvsartpt4bHJaUlKTBAXPQTfXrca2FRFSJ16VV8t8iRxvmfrMMMimUiAOiPpgFsoFg6d3YVt2/DBnOQozn4XSGEZXQxliCIEaVNYjJSqY1K29fd38Yu4eZo2m6QEm7FBIQulnW7A9WrurAEgAkd9xeiXmmp+n07QSCMvq31MVFhdO6hmAvVfc12uwDxJTqlZTJRJGndiJF/PnNCW486q+YOQo3lyxy8MMaCWswqIiB4bV6YADWNcait/i9rwc0chxyCD6rDDFUqibpoiaoG/aA0Bq7DbFvxfmdYHK9Nn0qGkIIGlTfYH4zSk1ttW9msaZ+aSs+gRgxiRIy2o6iX0eoLVUC42uyLPsC5gcSIbWgGAkkSdRuTe+tvKgS2JFQucuTFmy4XKRRRShxuiohMbho5BYAsdN2Nfw+9Yn8z8vdXKsuXVUljp4SABTp2F9vULXf97Eri/MCwMqaHkYjUQmnZbq/UwFk3Q80e2PeI8eWOBJUHU6unpi9IOpSwJNEqNIJ7E7VWKzZxpDMAm5yzubW8Lb8zTjkvWOT4KPqKZWUenoLEw7/AHAprGHKHCHyuTihlIZ116mBJBLO7XZ9wcRxzeOkD0z1C7IYwwoFQCW1kD06WXxdsBXerfhufE0ayKCAbFGrBUlSDW2zAjbbbEWJaxbTSu1TCSv/ANhP5PjHSilSSbHapWDBio49zB9XKKsfUZ9RA1aQAukHejvbLQr8xinhcK7inQyymVHQUXXUMoK1mAN6t8GI+QzomiSVb0uoYA96YXviRiFSSklKtRTwZuKMGDBhtGjBiv49nWiy7tGGL7BaUvRYgXpAJIF3XywuzR57MgRyIUU/FqVUUj+MrI5k/sLQPZqGLrGE7VOdSgkTub+Q3ogTW7jnN7Vpymk2QolYWpYmvQPvAdy5222DeKjl+sxOrTSlGaUOFkQiSRoiun1UqR3pWkALUGrvYy5i4SYdCyOsgNvSRkELGLsoTIrjVpGkjcke2Gbl/g0YiikaLLiXSDrRE+92oqKvSRZXa7rY43Frw+Fwstf1Wzb/ADGnP5VKvKkdzff61dYUOOcmyvK0kDqNba92ZGR/JVlVu537CiT3Ha5Vyxb1ZtbNfAKWzsRa9hvvvtv7YEmNlj9bokVagAWwNV3rsCfa8ZeFU7hVFTZ2giKrPYRDwyr2v50u8K5KzC5qKeaRZChHqeaSRgoDbLqiFbn398POKcQmtxnCRQ+Jd/mPV8v542BDQPTnJBoW4utzZ9W++25uj7YWLcXiVBSyLCLAD70W8OloEJPqfyatMGKhcoRR6MxPc3L5+fr3rb8PGMPqou+i9jb1TntQ33aiDv8A+HFX+XT/AMvp/dU2Qc/p+aucDC/nityuXKyX0kHhmEhJ39we/wCHzxv4tm5I4meKMyuK0oPJJAs/IdzXthhZ74Qk69R9ZgedMUIrlfGJQ8sqrZbrO6gC7+3bSAPNtQr546PydmdeShO/pBTfyIyVB/RRhIHK04gDiKXqa9FUNWkIpD1f/ag46LwvNvLEryRtE5vUhN0QSP0NWPkcdb/EOIbcw7aGyFBJiQRNhGnJXPS1WH15soB0Eem/n9qlHBgODHGCqte4MGDDaNGIue4lHDRkarIFedz3r2HcnwMSsVnHuCrmIyKAcfC1WRRBruNjVb7ea2xPhw0XUh0wneKBpBXOa0aRy3UaSIltRB1t0irDwNOpaWqpBiKnEf8Akyyqak1MQ+s31QrnXd2WNbjzqI+WJcPKGa0qrZc1obUA0QXWTCVode6AQi7BHivGZ5QzIQk5ZCBGv2QdCNSu8hXSG+H1aRTXXnHqX8/gUpCc6NI+JPp7tWX2a+tYPnumglBbWksjgmvjXqliVqtJp9gBWraiAcaVzgaIuTchkS31nV1WEdNquww1bAdtIHyxt/o7MBRyszqulgm4DPrlLjVeoFlYKX7nz5xL/ohmT/URBSGtAyBQzSI9BLrQNNVfbzhKx2CQuSpPwxOZOn/HX9UsiyKhzcUEwnll9Z6Vn1EAoDKAoA+Eek7jy5xojzgMcmsguMxoLknUW1qA5a71gHY3tpXFpmOWsy7lzlVj1sdaxvFprpum2qT1WzaqIA+V7nDK8jZnStpCoCyKVLjfW8bA6QjrXo3Us13uTviNriOCbaSCtIgREgx0tRLayTaibiZnlLyE30Vog6QFMcTN2rfW5N+PFY1NxQtHlUc2qkqqk1W69OwKDMq2ov5nvviRn+B5hpzIcqQxMSuYypVwv7QrqcaVbtoobKLsk49j5ZzBy8ca5VE6Qca2ddbMyaNVljoUqRagndBVAC6yMVg0NYe6e7/8k27pnfc38dacUKJVVM/EgJiBqKiXSFViQJG1am0kgaiNiDt583h15AncwurfCrkJvqq9yurzuQT7FyNqoKGa5SzIdyYJDaLSgK6mQKq6rBogKp2bySfbD1ymrpG8bxNGquxQkVqEjO1V40k17bj5gU/4gfYdwf8A2lJVcaKFusc9j0NPYBCoIqy4rxJcvC8r3pQXQrckgAb7CyQLOw7nHNs3xB5upLLpYmPUm9jpsGoKPuqdP4sKY7mh1THPs1wHMSzys8LhjqkQ6l0EqygISDRuEaBdUdRI8ir/AAjjcNhHVuPAAj+okTBgQkHlOZRF4EeNPjOHcxDYQib7DS17+kDaTNWuQyefy/SSNoZoTpB1kgxrX46tvHqfx2GL3MTZgD0xxMf9Yf8AFBX88R+WoswkQTMKoCALGbBYqBXrolbFDcHf2Hm3xzuOfl8hQQSN0iArr3YHpFabKRkET4HUetU0HMR3EmXzKsoJak1Lt+6w+MfgP88ReGc+5WWNWeRYmIso+oab8aioU7eRt+OL3NyhY3YgkKpJCgkkAEkADcn2rHKctkMwFVDHIHYQ9JOmxVlckHW9ARlQN9tsaHDcHg8YlZelEERB8Z12Fp5c6tNpRPfVHlNdN4VxuLM6zC2tUbSWA9JNA+k9mFEbj+6jifhQ5B4EI0Ep6ySBTC8b0BaMNx6QWFAVuQNTAYaM+HMUgjID6G0E9g1HST+dYysaw03iC0yqU6Sfn/sUwnlWOa4XFIQZIonIFAuisQPYEjtjfFEFUKoCqBQAAAAHYADYDCBynndM3U1skfRMkpkY7g1pJs+ptX3hex7+pbduGcUjzEYlibUhv5EEdwQdwQfGLnF+GO8OdLKl50iLiYBImPH7VTweKTiWw4BEzY62MV5nhZX9t53jIHt8Vn/jfERI6/q8yKo2HHq00APiF9r3ruffG3PREMSFnexY0SaRftWoV2Hv3OMDlSO0UjU17y99PZtzv+B9sVW4CAJ+f+VaaTA9/msY42FXHmGNlv2u257H1AHYA12rB9TFUIJD2YAy+fYHUaO7fI1+GMUyxC0uXPciml7iqNb9q2rHrZGrHQTT3synYDtt3HbxtiXNfX5/506fc/5VkctuQYdhtq6vhdWnzfY+ff5Y1pDdDoRb9/tdrUUBsD4vb5HHqZSr0wQb3/WHdWJ7+k3YP88YmALWmPKDYDduzdiB6d+wA/4GCDt9/wDOl71/yqfkiFsFY0LG6Vr1E3Z7D2xnxHiUcCGSVgqihdE7n5AEn/IE+MRMgq9StOWDAWNHxC/yG1Xviu59yMkuWAjUtpclgLJrRItgDc0WF1ZrejWIUMocxKULMA6n/c1VxCihJUkSYpkBxqbNoHEZddZBYJY1FR3IHcj5457nubZGr6vrgjjjXQihHDMLFWA2pQAoC7ebHtN4TmjmuJJMqMulB1bN6SI5V8EhbMigLdmmNdzi4rgzjaC46YEE+Y0B8ek1QTxBta8iLmQPyR4b09HBgODGIK0K9wYMGG0a8vHuOP5JW/0ihQo85zAJmSTUSmpQ6MAKChOpsSdh2XTh1+kDiMsUMYjeSJWepJIxbBdu3nsS1CidFA98bL3Cih5tpK5zDl/vy36U/IZA5+/t4014iZ3isULRrI4UysEQG/Ux8Ch8x8t8c5Tj2aTL5eRppzGs7faVZkiqL46W5ArFxfkDzWInEJZZ8pDNJPMSJmiu6IImFSDTXrClaIr4BvidvgpzDtFiJi2s36dL0Mipg29n8V1zETivE0y8LyyXpUdh3JOwA8WSfND3oYq+b5posk3QLFwAur71AGzfgkgC/Gr3o4SWglkyWaYyZh4EKmLrF7ZiHVx6mLFfUh0kkAk+e1bB8ODyQ4pXdzARubj8/U7UUIzQTpMfT810fgvEjmIVlMbxarpHq6BIB28ECx8iMZZXjEMokMcsbCMkOwYUpAs2e2w3vtiuyGTjXhyo5keMwWxJLMVYFiL7mgaAN7AA3hJ4RG0kedy8MU6rMFeIldgsdAq25OqtO290dzhzWBbeLigYAVblE9b2F/KmJEia6Jwzj0GZ1CCWOQp8QU7i+xrvR8HscTicJHKGTkbNLMcu2XWPL9Jgap3PTvTXdbQm/nvRJxo554JLPmQTC88ejSir2Rjp9Xah9+zYPw70MI8PaOJ7ELgRN4PlqB110pyUyYJ9+/e1X/GOZHjzUOWhjV2ei5Z9OlLANfvMBvW3gC72vZplRSzsqqO7MQAPxJ2GETL8sFc9k+qjSMsStLJRI60aAKxet/Ug7ne/nWLTnng8s4hKR9VI2torrV280aNXRo1v74LmGYLjTSVQCJKuZvzMbW0pQkxfb536/j70xPxGJdJMkY1Astuo1Koskb7gDckdhiJPzPlUUM2YgAZdSnqL6lBq1o+oXtthIbkrMxwQGNELq0p6VikWZXUoDdDZy22wO3zxIyHJ02rJLNEjRx9TqhipGlmzBUVfq+OM129+xxJ/IYRIzF2ddCJtm+sCNr0MvM+7+/OuhYMGDGDQoxrbMKGCllDNuFJFmu9DucUPNXF5Y3hhy5AklJ3IB2FADcECySSaOyNWEvi6ziaVptInUo1hRtoCldNMQQdO3bctt4xtYHhJxIClLAkEgb6xpynes/FY5LG0wQDyvXQeF8wLPNPEFdTCQLbbV3BIHcUR57ggjY4kcaestOfaKQ/orYVuSZ9eamd5GeV0u9GlWAKAkE0TXoFFE239V3hj5lkC5PMX5idR82YFVH5sQPzxHiMKGsWlpA/489bTrfXpUzTudorPX6nlXNMuYgxGYaQaR6dHRu1Jph1SForp3HZl3Hs5fR6AICsYYRJQ9RRiZNy1OmzqFKAEgHxQ04Xxk5NBzCtSJKEBA3RqUdQH7w1sUZT8/GoYf+C5/rQRyEAFl9QHYMLDAfIMDju/4xxaVMlDYzDOUkz8KhqIjcbzzsKweBpUPjEGAdNQdDPTlFuZrXmcsTLfTdgdy3VIAPb4b9t//fGhMoR6uhVWbaYncH8TXnv7Yzziu/7SFGC2QOrXsNxW/wCe3b8MamyWp7MMF3uNZOxq/He68f344JBISAT8/wDP7V2CTbX5/wCVZfUhv9hFv2uQ73THwfvC8YLkx2EWVHy1k3Vfw+DjYYAuyplQNVgk127GqNECv/btj3pAWAuUHaxfsN728ECvwOHZzz+Z/upZj7/3WIjAA9OVXbszXR1EkX7efxGCk3v6nXpvt231X+mw+RxigFj1ZM2V7AXe1gb72b/XAMyunaTJ+LpbXcGvvdyQTgwfc0orfw6XU3xZdqG+gHUPA/s7g7YruYeI52NSYYVI10GUGRtG3q0+5s7Ua0/xWsw8QAG00AqySENEeN9W23fv77YtDJpTUxGwsnxsNziIq7JwLUgEciD+BUTid647nuJktPqLtI5Pq0RxnVoUG1Dekhgb87Xhq5b4lnSAsEcbQd1d4hCNJv4dB0neu2q9+1b1XD6m+sssLzB45GiIUsUZpLU6lsB6cE6ST9ke/bDRyBmVMUsY1aklJYEVQcbUO6k6SSCAdRb3BPTcSdAw5GQHLAg9QL20jTYViYOA6SB8cmfAxy31pobBgODHEitevcGDBhtGqM5iDL5uKFIAHnVvtFC7aQzUd9W+g9hXbEqXjERzIypVy5Qv8FpQrYntdEGvmPOFP6R4368Bj6mrSw9Bo1UmoaqOm0LC+wsXQs40nKvJmI5sos4H1NlV3D61+EUS25e9ZHezuLFY6BOCQ62h1atUm8/1AmCT9uholNgZ1/MUz5njH/Lo8o0KMjRlw5NkFPAQrVdt799sW8QjYDToIU7VpOk/Kuxxy3gvBphITJDmVqCfWx1vqYqo9Jaq1UQBd997s4Z/o14c0UUuqHpguuliulnAH3gDR09gwoGztscLG4JtprMhd0gW5kkydfkKK0BOhnSr7jHHo4InclXKgnQHUE0QD3OwBIsntf5YIuNwNHCZGjjM6oyRyMgY6gCAAT6jZrbzhMy3KJJz7tlzrLARNVawxGul+98I3I/DzjX/AEenXMZIrA5aOPLLIWAMf2Yj1AkdtGm1IPxAijeCMDhYy9pcXmw/pBjXrrztTSBz501cuc1rmFbq9KFus0SJ1L10qN6dQUk042AxdZrOpGuqR0Rbq3YKLPi2NXhC4Dy/mcvnet9XDIXKnUygqpCjqpbbeVK1uAaO++/6TIRqhYutgNSMjuPmSFBoG13PlR3F4Y5gWHMUltpXdUJteDy5+tOygryg/L5fb9XpnzXNWUjCM+YhCuGKNrBDBe9EWDR2/EVjZJzDllmEDTRCU7CMsLs9h8iR474R+CctSTR5ItGGhEkrvqoDpM8pG12dWoEAdw3sTib/AEEmOYOox9IzLKZN9dqQ1DfyRe4FFm3PYleBwaFFKnLidxzIHyEkbzaiUAEjNz26+O/3pii5yyjdOph9qzKnpcWyVYNr6e4q6vxeIMfOqvmIwmg5d4XlLtrD0mr4UIvbSdiL8+10ef8Ao9laSdkqiwaJS3c2u/8ADQRfx1N3xcScmNqiKulR5Z4aN2zsjLfbYWbvv8sOLHD0CQuZB1OlraDW4HKQfANKQBM/L3/ufObwvnjKzsyo7DTGZCXRkGgVqILAXpJF/jjfwnmzLZmQxwuzMFLUY5F2BANF1F7kfrhVTkWWIKzMrLHFMGWMMWdpHLgAULr0Aknx474x5A4TKMz1GSZY44mjHUq7Yx0oo0wAQ7/he5wncFguzccbWbC1xr6Xn707KmFEHT37+9dEwYMGOeplKnOk0cUmXmMZkkRiQLYKET1FjQNFSQQTsLJOy7U+YkfiGb+yXR6FFtR0IpY630kiyWIVQd67/Fp6HiDwp8uVb6sYNOr1dLRWr56Nr/HG1huIdi1KUEqSICpkCTy08OdUH8L2xyqPdJkiNY6/WqHL8hquYVy5aJNLKCSXMg7ktsEWwppas7bAU1xzDwhsxGqo4TS4aipYNQNA0wIokHzuBti0wYq/9SxPbIfzd5GhgGOsGpxhWghTYFjqKoOHcAkGTky0zIL1hGW20q1EE2FLEOWO/wAtyd8buA8u/Vmduqza+66Qq3d6q3Orxd7+fGLnGnN5pYkaRzSoCWPsB/f+GCviOJdC25s4qSkAQVen0pDDtpKVRdIgHpUHPxRoygDLhpD2kIUubBoeSb+R3rbGK5F9gIcsoWiN272O1KK7fyGEXjc0udlYxxnW8elUoMVRCfUSWADW47GgaA1d8XfDOdMwsyQ52BY9Wr1jWp9Ks16WB1/DRKsasY03eHvNNJKSCqJKZuPnflUbHEQ4TbuzAN4P26UxJw01Rjy1Ensh+HwO3fxj2PJSA3WX3O/oPYnffvdY18vcyx5xWaMOuggEOAD6hYOxIo7+b2xu4xxuPLBTJqJY0qqLJrudyAANtyR3HvjLP8x2nY5e9yq846Wwc9o1n915HkZAQS8dAjYRr7jz4/4/LMZOTf7Rewr0L40/4Bh/tfLG/I51Zo1kjNqwsGq/UHcEGwR7jGji/F0y8et9R3ChVq2Y3sLIHYE2SNgcRBTyl9mB3tIga+lNLwCcxIjnatmVyzret9diq0gDHnFOKR5eMySkhQQLAJNn5Dc/5A4x4RxZMxHrQMNypVqtWHg0SOxB2JFEYj8z8KbMZZo0rVastmgSpBq62sWL8XhzaAcSlGI7okBW0Cb0kqC4VNjv0rZl+PwyTmBX1OEDitwykKfSezelkO3hh86sccf4g2YSUiRCjEIrLRW0VY1A2ulJjU2pZD2JAx0DkfNF8ooYsWRnUhjZXe1W7OoBGXe/7sa3E+DfyuHTiEKkGBzvEkyLRNqkU0UpCjofx6c/Sr84MBwY54VFXuPGahZ2A849xpzsOuN1HdlZf1BH+OEkAkA0q1JxeErqWaIrpL2HUjSt22x3AINn5Y08O5jy2YbTDPDI2nVpVwTpPmu48frhC4Zy5moZNbxBI44sypexusnUcbd7DEChY2sHG3kPl53lhzGmNY4zLTj4nJ6iFSLNUT8h6AasnG85w3DIbWvtJjS4ibwPOPnUnZ2JnT99enWnrNcey8TlJJo0dU6jBmApLA1HwBZGKrmPnKOHLSS5d4ZXQI1aiQFkFqx0bkEdiNt7ugcR+ceVHzUsLRnSQadrApTsTX3tjde6Liuy/I0oyeZiGlXlakBbZYxq0ixfYuwr2UYZh8PgsiHFrvIlJPW/y98wEiJJ+XWrKTnxBmhAVWmShIC5+2Omo60djqoNdWCNsaeTudBMRBmHJzDPIFPSKqyrZABA0k6QTV4kTcrN9dhlUR6EjYN83KlbArvYU3iFwTkaWKSB3eMGOWSRgLJIZWAW6F/F39h5xIU4AskCxyg63zd7p4SOooDLHW30M/amHmDj8WVjJlfQzBtACsxJA7gKCaBI3IoWMKvBuaEjycf1lZ805kmCnSsraUcgWXIB2rtZxd808qNmnjkjlEboKsgMK9Xggg/Ef0BBBGKmX6P5TBFGJk9EkjkEErbuW7V6iLG5rdfmRgYQYIMJC13Jk9ICtLeG96cAggSfd+nhVvmufsrGsbEylZIxIpWNm9B967Eb2Pkca+Nc/wAEB0qks7aA/wBmBQUgMLZiKtSDsDQIurxCX6PTphBlX7KJo/gJsszNfcbAGvyPvio47ynKjIkcUkgWGOPqiTQHKBQS60VC+kGmbYgntWJGMNw5awAonXUwNbXttyNJCUEgE/QfXpNM+f5+y0LqrdQ2quzKoIRXAILWwJ2IJ0hqG+Nbc+IuYlhaGULFq1SjSVpQd6Bu2YaQPcjfxitzP0drMsTR5gColRmCq4bSoUkA2rbg/qe/YXcHKSh80zOWGZ02oUDToZ2HvZt/w27b4hUjhyE6kmL66yL6RpPpTRltrp87fuqxPpIUpKxy8qskfVRSyfaJaiwwsKRqU1vsRV4zzHP+kZioCTEsbL671iQOd6W1A0Htqvb3xLyHIkMaOpaSQsgS2JOhBRCrZND0r3vZQNhjTlvo9ijjkSOWdeoEUnVuFQsQB2NWffwB727NwyTY6jnpad/H18KJyzI96fv5Vb8t8VbM5ZJnVFL3QR9akAkAg15AuvGLPEDgnBkysQijJItmJPcsxJJ9hucT8Yr5QXVFv4ZMeG1Nqh504sIMq9/1gZL32BVtTbbmlB2HclR5wr8EmzEcx+rokrGMAqQFoIe9mVR3bYb0P52n0h8NkkVWATpIpDWfvOyACq3sha8fFfgGHyVnLzR1CtSyqvz0tGyn80s/lj0DhSWWuAPqCQpRgkGYsrQwRoO951zmL7RXEWrwBI23GtxubeVX/DMzn2l+2iiSIqfa1bwdpGLWaBGwre72MTiPCuJuVMecgQVuBEAL/wBpWJ/lhqxrmnVBqdlUbC2IAs7Dc7bnbHFfzx7TMhtI2jLI/wDaa3Q3AgqJ6/6isMlG6xqJWDuB6nC6Qx968f8AHbFDzrxSMQvAdfUZVdQqM16XBAJANWUI3wyKwIsEEHsR5xW5zlyCaXqyp1G0hdLbqACxB09r9R3+eI8K62h8OvTa9o126RQeQpTZSjfnypGykmYgH1mLSqOxis6WBKM/xKQGUFgd1bfa/l0Phub6sMclD1orUN61AGv51jRm+AwvCINOiMEEBPTRBvau293+JxnwrhEeWTRECFLFt2Lbmr7nbt2Hz9zi3j8a1i05ohcnbVO0mdRVfCYVWH7gMpgeu/r41i6w5SF3VEjRbdgigWfwFWx2A/IYSVhn4jOQx00tn4isKE7KoUqWZiO9i9JNgALh341w36xA8WrSWohquirBhYsWLUWLG2FCTkWcnf6sfnqf/wDVi1wt5lCFrWuHDoSJgc6r49Dy1pSlOZG4BiTtUd+WKlTLJxErItkRDrCvvbfbEBqN0CDTXiNxvIPHKsT5lp9PqZdU3obbSDqmYajZNVsB/EMTRyDmNVg5cbCqklBBBLXYjBu6/TErJ8hSWFlaJY/IjLEsPIsqui/LbnfwdxqoxjDagtb4UANMoknxAny9TVR1p9xHZoaKSd81gPW9XvJsOnJxbVq1PfltTEhj8yunGzmXjX1aHWApZmCqG7diSTXgKGPceBYvFqiAAAAADYAeAPGF3inJqzzdV5pCCRcZAKhRptF7aA1b9+5xzeHcw7uLLuJMJkmLmb/Db610LSUoCUnQUq8UzU8rJLmEZQRoRumUXy2wYlrIBNn90fm1cmZ2EQRxLJGZWUysgYEjWdW9dioZRXyxZ8b4KuZQKzMultQZasGmHkEEEMf1xB4NymuWm6iyOw0FQrBdixUkgqAKOkbV77742MVxTDYvABlXcKSSEpFul/MzVpbwW0EREHQC3qTPOr04MBwY5YVVr3BgwYbRqo5h4/FllAlSWTqWAiJqsbXdkDz2ve8VkvO+VgihMccrRyqzIIoxtubBBZSGLavzBv55c78tS5wRCJkAQ2VcnSe25A7/AOHsb2gR8hS6IFMsY6XWJ2Y31DMQBsO3UFn+Htjdw7WC7BBdVeTInoY28PWiAnUn36fnWrXI8+5WVJXBkURBWOtCCyvYUqNy1kEVsb8Y0J9IuXMTyaJx0ygZCihqe9Lj16SvpbcG9u3bELK/Rsqo6NLqDQpHstfDdk+r5t+t4lLyErRSrNM8kktapCANl1UKFfvNvtvXtu4o4YCYUSJHPS07ePyijCY1PuOnj6aXrbPz9Eiylop/sphEQOnZJF6h66017m/lin5k53d4IpMsJo6kPU1aFoxsAYm+L4gSbB7afc4sIvo9AjZWzEjF5Y5GcqCSY7ru3cnuT7dsb5uQ0bLPB1XAklMpbSLBKhaX22ANm9/0w9tfDWlhQvB6xEXtHOh3Rre/yrFOdmbNw5YZchnVS+uTSUsAtS6fXoujuDsdvOJPNPMz5YxxwxCWWS6DMVACgk9gSTQbYfun5A+Z/lVHzQzUszaY2WQIaCqYxsdXgCrPv5NYk8X5fy+fRC9OvdXRlII+Roqd/wDH54rZsEHG1Ze7He1+LzInyikIkT79/rrSTzTx587Blx0G0s5DxB/2kivo6asF3/hatuopoEXhi+keVxkSFACn9oSewAJAoA6txuO1LW94tJuVoSsCLqRYHDqB5IZW3Jsm2Wye5s4947Hl8wDk5JVV3XVoDKH072QDe1XvWJhi2S412ae6gqJFzAnXyF6dnSFJIFh87z9KUs/zNPkI4IYostH9lrMJ6khBJckalb0A0aZgdz8jWTZ+d+K5aVQiiVAEBLG8uwDsT6qDgByNvFV5LDn+T8tmmSUszUoAKspDAAC7o3sB8tvxxPj5dhV4XCnVAgSMlj6VClfzOliLPvh5xuFSmQnvkKCrbnxPPnemjLAtz/R1qm5sas7w/YkdbtqYUTQvbY/n37e+KfgfOmafMwrK0RikmaEqsekg6dSm9R7Wq/O/zw+Zjh8cjI7oGaM2hP3T7+2IUPK2WRkZYlBR9am2+OgNW53NAVfasV2cZhwz2biJISRoLGVGRy1FC3L3f9elWuDBgxi0qpuYeCy5jQElVEXcoUJ1MCNJJDDYe3ub8DFY/JkitG0M6oyJGAxjJOtEKFvjohl2Km/O/tGzOeVOLl5ZOkqJps9iGVCFJPwqWZ2vb1RVfjG7h3P6yOBII4Y5ATHIXuqBYawaBsDwe+293jrGU8TZYSnDmUBGY90RC9QZHesOsaVAvAocJcKZNjMnbTfmdqb8Q+L8MXMRNG210QavSw3Bo7HfuDsRY84o/o+zUjwSdV3ciTuxJNtHGx79hqYnT4vE3mGLNkr9WYaSNLKNAYE/e1MDQrbYWO4DXQxFYVWHxZZzgFJ1NhzqwQQYNJ2QnzMfTETMXVzGiBmZNCWAgjtVYUponTsupmG+HPlng8kCN1ZHd3IJBdnC1fYt3JJN0AOwAobq3EMvNkWjbVDqVToAoncAEaHcO9VWsdwzWFNYbeGcyQzaQHVZGA+zJog1uo1Aa69x7Y1uJB1xntGUyg6qA5HfkKDrrWcJBEx5+lWuDBgxzFKoHGuMplY+pIHK6gvoXUbN15H4fiQO5xCzvOeVjjLiRZCNPoRkLerfsWA2G532AOLmaFXUqwDKwIKkWCD3BHkY55y9w6JOIiMgERvOEDG6YPan5mlY2fK33F418Dh2Hm1qcBlAm245dP30qniHVtqSBoox4GD610KCXUqtTDUAaYURYuiPBHkYyklCi2IA9yQP78ZYruL8KM2mioKk7MupTqFbi968YoYdDTjoS4rKnnEx70qw4VJTKRJrdBxNGeRLpozvZG+12N7oe5xl/pOLSG6kekmg2paJHi7xUZ3hCRa55HVVBck6CaVkKAVvdE9vyxhkeW/slHUDAkuDpP300g7m9tm/LxjZOE4cUhfakCE/0n4oOYAxGsHwNUg7iZKcg332mx+vpTDrHuN+3zx5HKGFqQR7gg/3YWV5ccz7ikCadfpJNR6BQ7gea/zxbcB4P9XRlLBixvYEAUAPJ+V/n7AYr4vBYRlrMh/MogHKBzmQTOw+ulSNPvLXCkQJN5961ZHBgODGQKuV7gwYMNo0YMGDCpUp/SLxKeLLgws0Y3ZpQSCukWBQU2DuT22Xzha4nxjMRZ36ysMInOW9cbliFX7E0GWr3oD+32x0LjfBkzULQyFgrd9JAPYjyD4JxFzPKcEkhkcOSY+n8RrT6Pbe/Qvf2PvjewWOw7TQS4n/AJA21Bjr7jxpwKRqPduvjS/xH6SijJ04C6mNJHstdOoYqlKQSAfvEWRW3c17cYkysvE5Y+mWDxG3DkabzF2NQ3pasVQrY1hnz/IeVm0akYBFCDS1elQABdFhsANiO3vvibPyxl3EoZL6xBk9TerTqre9vibt+8cPTi8A2kBCDeM3WFA8+hoDLaR4/KajJLM/D3bM9PqNHI1J8Ok2VHc76avc7+ThM5U5vmhWGGoJIgsg0pfUUoJGBY6iBZUggqCAQfx6U2TQx9KqTToobUtVQ9tsRchy9l4bMcSgldJJtiV9rYnY+R5rFdnG4dLbiHETmMgbC3jaKKSMpBHv340l8L57zJcluhKrxuwRAQYmU0AxDE1exB9Qse+KrKcTfNZhZJHjdmy8+yrQQdM+hhfceR+RsUT03LcGhj1aIkGsU216h7G7sfLtjXDy9l0fWsKBqIur2bv32NjY/LbtiyniWFQVFDcEiARHseWsXp5Wm8DWuaycw5mLK5WOFxAuhvUiru+uSr1KwAsdvTZ1b9gLSbmSZ85k9WYIjkEBKQsp9UgT4l7sjMSt7lQQQPJfn4bEVCmKMqvwgotD8BVDB/o6LWJOmmsdm0ixtWx8bbX7bYarimHVJ7K/evbfyphIO3P9elScGDBjn6bRjCaYKpY3QFmgSdvkNzjPBgjW9KkDmzmaGXXGICZY0JEjOkRQlboE3q8Wnn2Io4XEzCa02VwFYsFljjNWuwY3Vk9lpj4Oxw/c9ZWI5V3dY9doAxA1UXW1U/FZXVQHzwiZnhsccUMqG5G6jMjAMqGJtINHbQTsQ12LO1HHpPA8Q0cHlbBTJy6k94JkmQRAPSI6609k4hKFpSr4jY6RvyOtPnKPHoJl6eXhkiVQSbX02av1WSzEm999jeLDmSOU5dhDq1WthTTFbGoKbFHTfY37b1ifl0UKAgULXpC0Fo+1bVjZjhF4lIxQfbRYGYUc03m/Od6rlBU2UqOo1Fq5Xw+KR8ysO6vI7gtLrJVY0DAUTqqjsLFaifOLDmDgE2XhMj9KWMEawoYEAmrFn3I38bfiJGWyWYfiSZj6tIkZke9bINKtEqajvvupNCxuACcX/OUM8mWMeXjEhkOlt1Gle9gMy2brz747/E/xJikYthtlaQ2UpzJ7uUE/GJ2jxrnW+EMKbWpxJKgTBMz0PsVnynxIzQepizRsULHuwoMrH3JRls+SDi2zDUjGwKUmzvVDvXmsUHJfDJIUkEiFLKaQSpJCoBfpYgdvfxibzTmwmWkBIDSKY1HklxWw80CWPsATjiuIstHiS28NBQVWi4g8ugrdwZcUwjtPigTOs1Sco8YYEjMSOA8SyDqOWorqMnqPw+kq2nts1djhe4flBPmqzJMTzsHjliJUg2xMe+6EhhW5IYDvZGPMh6suksxDxSs7Ie+hg7DpGvOmtI82y1tvZ8Z5bkXLpIxe2pnG5MMhJKla30iwjV7BtrY43ilpp1UKylfdtsRy89QddN6vussOAGddOh6/an5FoAb7CtySdvcncn54Sed+P6i+XRwmhQ0hui5NFY199jqJ/wD4bvlPjsmYjYSxsrx6QWo6ZLHxKaAvbcC6se9CTxjhMMqlXSjJt1FQFhVfe0mvHfxjnMOBhcVDwkjlfz62p2GWlDgUoTFU+fzCycJUhgw0RKxvypQMD8wQbxZ5fOmNspEzsS6G7C+qlBFk7jftXfzjyXhsTZToDqLGAq2EIY1W9ad7rc1741LwmMvl3Mk7NCKUtH3skeo9Px2Haqv5mwFtKQUqmMyzpzT3duetVOzP8wpcWiPO/wCRUDh2dWSTrSvmGKMSoVWKKCvmhpFAkeDtud8WfAeYfrDMCqId6XUS1A0b9NeRuD5O22JOWgjii6J1sACCdDbhu/wrXn8ca+CcMWMsySTuCAoWQmlAJPpBArv3GHOu4VxlwqSc1gg7Redovrf1oOh0upKLIvP2q1ODAcGMMVJXmrBqwYMKjRqwasGDCilRqwasGDCilRqwasGDCilRqwasGDCilRqwasGDCilRqwasGDCilRqwasGDCilRqx7eDBhUqhcS4XFOFEq6gragNTLvRH3SL2J2PvjTJy7ligToRaRZFLpKk9yGWmBPuDgwYnTiHUABKyANLm3hQqblYFjRUQUqKFUbmgooCzudhjbqwYMQkyZNKi8GrBgwKVGrGnN5OOUASxo4BsB1DAH33GDBgglJkUq2QxhAFQBQOwUAAfgBsMZasGDANzelRqwasGDCilRqwasGDCpUasGrBgwopUFsGDBhwFKv/9k=">
            <a:hlinkClick r:id="rId4"/>
            <a:extLst>
              <a:ext uri="{FF2B5EF4-FFF2-40B4-BE49-F238E27FC236}">
                <a16:creationId xmlns:a16="http://schemas.microsoft.com/office/drawing/2014/main" id="{EE39C9FC-C8C3-9093-C3AC-A785FB8BEB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2698" y="735359"/>
            <a:ext cx="4064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8C4DF0-B51F-E3ED-F31C-F0EF79A5A003}"/>
              </a:ext>
            </a:extLst>
          </p:cNvPr>
          <p:cNvSpPr txBox="1"/>
          <p:nvPr/>
        </p:nvSpPr>
        <p:spPr>
          <a:xfrm>
            <a:off x="1153094" y="20876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F53E4B-3C5F-53DB-2465-D63A02E63222}"/>
              </a:ext>
            </a:extLst>
          </p:cNvPr>
          <p:cNvSpPr txBox="1">
            <a:spLocks/>
          </p:cNvSpPr>
          <p:nvPr/>
        </p:nvSpPr>
        <p:spPr>
          <a:xfrm>
            <a:off x="480809" y="365670"/>
            <a:ext cx="9552878" cy="601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latin typeface="Arial"/>
                <a:cs typeface="Arial"/>
              </a:rPr>
              <a:t>How you can promote the NHS App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1C4D6A-15DE-C917-09A5-B8442952B93F}"/>
              </a:ext>
            </a:extLst>
          </p:cNvPr>
          <p:cNvSpPr txBox="1"/>
          <p:nvPr/>
        </p:nvSpPr>
        <p:spPr>
          <a:xfrm>
            <a:off x="399646" y="943407"/>
            <a:ext cx="719396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R="2000"/>
            <a:r>
              <a:rPr lang="en-GB" b="1" i="0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The NHS App toolkit</a:t>
            </a:r>
            <a:r>
              <a:rPr lang="en-GB" i="0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contains materials to help you </a:t>
            </a:r>
            <a:r>
              <a:rPr lang="en-GB" b="0" i="0" u="none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spread the word how the NHS App benefits patients. Please </a:t>
            </a:r>
            <a:r>
              <a:rPr lang="en-GB" b="1" i="0" u="sng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the toolkit</a:t>
            </a:r>
            <a:r>
              <a:rPr lang="en-GB" i="0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0" i="0" u="none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your colleagues and local comms team to promote the NHS App!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58BDD5-1A42-3734-2782-2D100A695383}"/>
              </a:ext>
            </a:extLst>
          </p:cNvPr>
          <p:cNvSpPr txBox="1"/>
          <p:nvPr/>
        </p:nvSpPr>
        <p:spPr>
          <a:xfrm>
            <a:off x="480809" y="2031478"/>
            <a:ext cx="2115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‘How to’ guidance leaflets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3CA708-62F2-AF18-6178-93C9962F92E9}"/>
              </a:ext>
            </a:extLst>
          </p:cNvPr>
          <p:cNvSpPr txBox="1"/>
          <p:nvPr/>
        </p:nvSpPr>
        <p:spPr>
          <a:xfrm>
            <a:off x="8289536" y="5916841"/>
            <a:ext cx="2964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A4 promotional posters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4CF0F6-283A-C122-E74D-04D8A123C6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66667" y="966781"/>
            <a:ext cx="3610479" cy="50441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159F2F-3829-C5A8-CA92-B2CEADBDBB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09" y="2826703"/>
            <a:ext cx="4699075" cy="33517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9F0AC74-8973-D18E-F7FD-A8DFA6B9F283}"/>
              </a:ext>
            </a:extLst>
          </p:cNvPr>
          <p:cNvSpPr txBox="1"/>
          <p:nvPr/>
        </p:nvSpPr>
        <p:spPr>
          <a:xfrm>
            <a:off x="5257248" y="5516732"/>
            <a:ext cx="233636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R="2000"/>
            <a:r>
              <a:rPr lang="en-GB" sz="1600" i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Designs can</a:t>
            </a:r>
            <a:r>
              <a:rPr lang="en-GB" sz="1600" b="0" i="1" u="none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 printed in black </a:t>
            </a:r>
            <a:r>
              <a:rPr lang="en-GB" sz="1600" i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1600" b="0" i="1" u="none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white</a:t>
            </a:r>
            <a:endParaRPr lang="en-GB" sz="1400" dirty="0">
              <a:latin typeface="Arial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108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 descr="data:image/jpeg;base64,/9j/4AAQSkZJRgABAQAAAQABAAD/2wCEAAkGBhQSERUUEhQSFRUWGBsaGBUYGBgbHxgZGB8ZIR8cHR0cHCYeFx4kGxwaIi8hJSgpLC0sGCAxNTAqNSYrLCoBCQoKDgwOGg8PGjQkHyUuMjIuKiwpNS8sMiw1LSwyLCovKi0sNC4vNSwtLTMsLCwqKS0sLS4pLywsLCw0LywqLf/AABEIALQBFwMBIgACEQEDEQH/xAAcAAACAgMBAQAAAAAAAAAAAAAABgQFAgMHAQj/xABLEAACAgAEBQICBwQGBQoHAAABAgMRAAQSIQUGEzFBIlEyYQcUI0JxgZEzUmKhFkNyscHRFXOCsvAkJTQ1U1SSk8LhRHSDoqPT8f/EABsBAAEFAQEAAAAAAAAAAAAAAAEAAgMEBQYH/8QAOhEAAQMCBAMGBgAGAQQDAAAAAQIDEQAhBBIxQQVRYRMicYGR8DKhscHR4QYUQtLi8VIVIzOiYpKy/9oADAMBAAIRAxEAPwDqODBgx4jWvRgwYreLcww5ahIxLt8ESAvI/wDZRbY/j2+eHobW4cqBJ6UCQNassGF8Z7PzfsoIcsn72YYu/wD5URpfwL49/o9mH/bZ/Mf2YUihH66Wf/7sWP5YJ+NYHTX/APII+dNzchV+BgO3fFB/QjLn9o2al/1mZzB/kHA/lgXkPIecrCf7QLf7xOFkw4/rV/8AUf3UpVyq7OYUd2X9RgGYT95P1GKgck5D/ueV/wDKT/LFNzNl+EZBVbMZXLDWSFVYELGqs9hsLHc+RiRphl1QQ3mJOwSP7qRJFzTmGB7Uce1jn3Lb8Hz8jRwZRAyrrNwhPSCB3U+7DDCORMoPgSSM+8c06f7sgGHPYZtlWRwqSeRQP76AUTcUwYML55cnj3y+ezA/gnCTr+pCyD/x4xbmGfL/APTYQE85mDU8Y+boR1Ih8/UPniL+Wz/+JQV00PodfAE0c0aimLBjXBmFdQ6MrKwtWUggg+QRsRjZioQQYNPowYMGBSowYX+I84pFmkyyxSyOxUErppdRAvdgWA1CyBQ99iMQF+kaMziPoy9IuIxmPTp1EgA6e4Wyu/cBgSBeLyOH4lYzBG07ae9NztRg8vlTfgxTcycxjJiNmjLIzhXbUAI1JUFje5q7oeAcVGV+kmN3C9GVTrKtZT0oAT1KBOoel9hv6DgNYDEOo7RCZHO1C50FOGMJplRSzFVVQSWJAAA7kk7AAYSchz6+akeBITGXSTouJAWDILpgVCoSLIILAV5741cQ45LBCuSZGzM3TJmkL/CCb7lT1NKsoLHSO29naynhT2cIXY2tInLurlbTxp2RWbLF6ectmkkQPGyujbhlIII+RGxxlDMri0ZWHupBH6jCzyf/ANUp/q5v96XCvyxzNNlFjjEMRy7Zl01AkP8AaSUSoA0+gstr/MYI4apwupbN0KiDuL/O2lDKYJ5fv8V1HGCSg3RBo0aINH2PsflhFy30gzy5gxxwpoLFE2csGIOhmN6Cuqgy7UDdmrxUcDy+ZAz8aNEBQaZdA3dwAzAat9SJJYvudrxInhDgSS6oJNvmY+VIoUJnaupjHuOSZLj+ZynD1EbqsZlkVG0pcSI5DL6ho3djRa6FDYnafNzRm3y+WrMKkjTNCzqIiGtkVGYaWCGnU7fjRsYergjoNlCJIBvtO0dI8el6JQQYPXflP492rpmDEfh8LpFGsj63VFDPVamAALV4s2fzxp47mGjy07oadInZTV0VUkGvPbGKlGZeQHeJpm1TsGEvLc8yKih4QxVQC/V+Igbt+yrfv3xacp8zfWhIH0BwxIVLI6ZoA6rIcg2CRXjYWL08TwXGYZBcdRCRvIP0+9TLZcbErTFX5wYDgxlCoa9wYMac3mljjeR9lRWZvwUEn+QwACTAo1UcZ4tI0oyuV09YrqkkYWuXjOwYj7ztvpTzRJ2G8vg3L8WWBKAtI/7SZzqkkPuze38IoDwMReT8my5cSyftsyetKfm4BVfwRNKgfw/PGnnPm0ZKNQiiSeSxHGTQ27ux8KLH4kgfMaRQta/5TD+B6nck8httF9ZpiRmvqTpTFgxxJ+M8WnfVHmXLd+nEtAfkF3H43isbjmbgmizEmYzGsyqZULsBsbK6QdNUCKqsaqf4ccNu1TPIT+vWrDmHxDYJUggASdNPe1fQGDCN9KUTSpFAHZEcTSPpr1dFVZQb8Wb/AE9hhV+jGNlXiaIzArDSG9wamoiuxsDtiizwoOYQ4nPHSNs2XWftUBzAZotMecTXVpuNQIdLTwKe1GRAb9qJvCzz8v2kf/y+aH6fV2/9OOQ8b4THB0Xj1UyxPub+ONH9vcnHYufB64D7x5sfrDq/9ONE8ORgn2VoUTmCtRGif3UrYWh5AXzSfIwaT/olH/Oea/1R/wB+PDtzN9I2VyMvSl6ryaQxWNQaBurJYAGt69iPfCX9E/8A1nmv9Uf9+LGnn3hSyTZpgq9U5jSHPfSIMqQL9t2/U4uYnCs4niZQ9MZBp5Ui0tx9bbeuZXykx8qfc39I+RiRGkmALor9MAuyhwCNQQEKaPYnFlwPmXLZxS2XlV6+Ibhlv3VgGH41WOF5Dl2Fm6Zlj13VNKkdk+ACRv8AicbMkJOGZ6KQagFfS6nvpJAdG9/TuPmAfGA7/D+GKClpZzxImIPlr5zRdwz7SStWUxqAZI8a63nst/o5jmIRWVY3mIB2jvvPGPu13dRsRZ7jDQrAgEEEHcEeRjySMMCrAEEEEHyDsR+eKLkxisDwMSTlZXgBPcotNH/+JkH5Y5Zau3azq+JOp5jYnw0nqOVQCxir/BgwYpU+lPjPKMs+dSYPGiIyMCoPUGnTYB/iAKkdqO91WMYPo9RZ9Zlcxaw/R3osNNE+qvurZCgnSMMXF+LJlomlkvSvgbkk9gNwL/EgeTQGF3L/AEiowlLQTRmOMSBWKEuCwWhRIG5G58E+2Ntl7Hutf9r4QMto+/jtpT059h0098/G9XvHuDjNQmJjV+auu4O1jwSPzxUcO5DiilVy2oLEY6qixYEMxN+dUh/+ofbFOOfJczBMqQmOQaDqSQmo3LAsG6YKspUrRAHqBsYvuQuJTT5NGnFkekSWT1VUD1mwCCW1Aj+H54KmcZhMOoFUCYIkbihKkjp+vxvWHCeRosvP1lkl2JYICQtsCDqANHv2AAujW2N/G+S4M1IJJNQYeVrvVXuD4A/T88KZ+kTOWR08qbkaNSeqKagwv1G6U79u92O2LCXn6Z4sv0IoxNKjM+vUVXp69QABBb9m577CtiTtYXheIhwOlV9JkaXN/Q0cqwqd/Efn6018O4MkOXGXQtoCstki/USSe1d2PjFXwvkbKwSiQAtKPUC2nvfxUALq6F3W3nfC3mees1pim9EaSJJGyBQwWZDKvUDHdkDKvp9m3JxkMzIueSWQJ1zkXJfSQVcRoxoaqq9tPbufOGpwWLRnzORmBJg6kag/eJ86HfSDqPPyplTkbLDMCcBg6sGABoWva6GogexPy3G2J+W4BDG0zKp1T/tDZ3Hq2HsPW3b3wicD50zYkQzSLKkkc1JoRPXDro2osajG4N9hvjfy7zlmZc5CksiFJGdWjEWjQQshG5sndB57HcnwnsBjoVmckJHM6CbabEb70S2szbTW9M75HJRdPKN0wZCzJGWOpixJYg3e+/y2+WJi8uZYBF6MdI2pRWwbY6j+8bVdzfwjFBzW6rxHh5JALSUL80HH97qPxOHHGfiFOIQ2sLPeBJvvJBpnn7v786MQ+LwyPBIsJUSMpVSxIAJ2s0CdhfjvWIXMHG3gaBY0DtJIAQf3dSKdO4Aa3WidvfG9+YYRN0SW1agt6W0hzVKWqgTY/MgdzWIG2HRldSmd+eh3FKlJfo3cHp64ulrRjLv1gAlMi+igpaqGrYD8ba+XuGNDCglERmChXkQfGFsLZIDE6a7+bxaYMTYnieIxKMjpn399/AUtda8ODAcGKAoV7ij55NcNzdf9hJ+hBv8Ali8xD4zkOvl5of8AtI3T83UgfzOJcOoIeQo6Ag/Ogq4qTEoCgDtQr8Mc454hLZrMMf6uPLaflGxzGoj5dTSD+WHbljiHXycEnlo11D2dRpYfkwYfliBzjlIlj+tPKIGiUr1CmtXRyLieP+tVjVAUQdwe+NDALOHxZSrXTzkcr3iLc96lYe7FaXRsZrk3CeMQRrmY8zlnlnckwSoBqjNUuliQYwDTBl+d4084ZppozI1aiVLf2tNE/mbP54ZFiykoLPnchCnc9IylyPIVJW9BP4N+GFrjP2mXgiQHUwRAD3LuzvR9zb6b+WO5YWhT2cJIM3mbW2m21wPOrjamSh8olUpJJMCOQsTJJ3tpaumczqZFyTeZIZ1/Fny+sD89Bwg8nc0x5HNZoThunMhFqLoiytjvRDEbfLHX+KcB6uXSJX0PFoaKQC9EkXwtXkdwR5DEYRuJ8hyyvqOTjEn7yzp0r9wGTqqL306WrHO8OxeGUyph09021A/qJBv49dL1STlU32ajFwQYkaQRa9InMkmrLQn92OFfzWEKf5jHWucja5Rvfrj/AMWVnP8AhhYzX0Y5qZFhcQqBIS2YD/Eh9o9JNgEgWw7b4deZ+DSPHlxAocwybqzhLQxSxn1FSL9Y8Ymx2MYWtkIULZ9+YgX69fOKe+4hToW3OUBIvrakL6Kj/wA65j5wH/ehxK5vB62Zr/vP8zlst/li25I5Iny2dlzMoREaPQqa+o1nQSSQqiho9vPyxU85X1s3/r0I/PLQ/wCWJEvNvcRKmzIyD1kVZwSgrHBY0KlHyhVUvAefOhkmyM2T6thwN6DayT6xpNkE/EPAHteNbZV85NlYW3d2iVj39MSKHc/7Kkk+5xb8ocEmz2UWQDJimZCzCYN6fJCOEbYjwMPfK3JseT1OWMszCmkIql76UWzoW9+5JrcnbD8Xj8Ng1OFAhyTaSb8+QG/WoW3GG2lhuSVCLgCBPQ3NMOKDgH/TOIe3Vh/UwRX/AIYv8L/Jx1pPmPGYzEjofeNNMaH81jv88cezZpxR5AeeYH6JNVDqBTBgwYMVKfVRzVkzLlXUR9VttKXW/bfYmqJugT7e4U+U+TWYytPG0SGPpqrNqY2ysTbKCQNAG6i7I3qy+5vNpEheRgqr3YmgPH99CvnjHKZ+OVBJG6sh+8O1jaj7G/B3xpsYx9nDlCBYn4r+nKiHIBQDr+vwKouFcjRwLIqyynqIUoklVF3YUk2QfJPaxtZxb8D4SuVgSFCWCXuas6mLHt8yfyxOwYqvYt54EOKmTPnpQpZi+j/LjuZWOsveoD1MgS9l8AD8+99sZ5jkrJmJI3HpQmiWFkszMdyKvUzdqIvGHM/MskMgihCBtIdnYFgASwUBQRZOljZO1DY3smtqbNDMyLBLIralVlk0A7bgdUqhsXqo7777Y38LhsdiEB1ThA1HPpyj3as57ibDDmRSu8PH3v8AOui5nlvLvGkTRjpx/CoJA+YO9myLN9zjdmODQvIZGQFyhTVZvSwogb0LHkb4yyWd60Cypt1EDLfgsOx79jse/bCtyZms2+YkXMSEiFSrjUDchYqCPsxQ9Dnv5XGY008ttxZdy9nsSZMm8QOeskVbW9CkpgmfT61eJypl00tFGqOgcRtuwQvrttJNMSXa773WKrgPJJhzCyyzdQoD01obEgrqJCrdKzDt97vsBhtwu80ctGdknioTRVput9J1CiQQrBrqxpNkHwQcHiVurLTruUKEFRE87TqASbkaTNPcWpCSpInpv1if1NXGcykRIlkVfsrYO33a3v8ALv8ALxjXwnjMeZVniJKqxWyCL2BsX4IIIPzxzzP5/MM7yu5SVGr0kjQqCmUIWKWSG8lSXu9hh+5c4P8AVoFj21d2I7ajQoXuQoAUH2UY0eKcG/6dhULfXmUuMoBsBfN47QQYM1n4XHDFOKSgWTIM89vvO4iveNcBjzKgPYK3pYVtdWCGBVgSF2I8CqO+EdMqVICMxcZilo7M6PpBOvVS+kPV7Vh25i4g8MOqOgzMqayLCattRHnegL2tlvbCZ0GSGGbWgVnYAfEyFRJqL6rV+z6loVexJrDeFKcDRzGxMJB5wSa22TAM72HjTdyrxh8zCXcLYYAECrBRHG1mj667kbYucVfLOSWLLRhYxHqUOyDVszAWBqJIA2AF7AAeMWmMPFFBeVkECar614cGA4MQChXuDBgw2jS1l5fqWaaN9svmnLxN4jnb44j7Bz61+ZYe2I3PfB5cwYrR5MugYskWkuJTQVyj0JFVdQ0g6re/GGfPZFJo2jlVXRxTKexH/HnuMLy5mTISxxSymXLSCTQ8n7SIxoX0s/aVSitRIDencnGvhnipYdR/5ANDvbUdY9dbm1RyUEEVzaTlaJX9CuzXsn1bOBr/ALBiKg/nXzw28mcjyddc1ml0dPeGE0W1H+setgQOy9wdzVYYYOf8qVVpDNAGAI68UiAgiwdVFCK9mxZycw5ZWKNmMurCrUyoCLAI2LXuCD+eNHF8SxqkFvIRI1NzG8WA8atLxinG+zsAdYAE+MVYYMRv9Jxbfaxbix613B8jfcfPGYzsZFh4699S1+t45rs1jaoJFbsGNIzse51pQ3PqXYfPfbGI4jEbqWLYWfWuwHcnfYfPC7NXKlIqRjnHNPDJGzOYHSzBV3idHSFpFYCFUYWvYgjzh6j43l2NLPASATQkQmgLJ2PYDcnGnLcz5SRxHHmcu7m6VZEYmhZ2B8AE/li/gnHsKsrSgm3LS4M/KnIdLawtBgiqP6LuAy5XI6ZgVd5GfQe6ghVAPzIW/wDaw34XG59y1Bk67xkqDMsMgjUMQAxdgq6bI3F41w5zNZ0N0imVgDunUH2kz9N2Q6QRoi3U7nUflh+JZffdU+8Mkm828o18omokkAQL1u5hz7St9Sy7HqyD7WQf/Dwt3Y+zsLCL3s32GLvKZVYo1jQBURQqqPCqKA/TGjhPB4ssmiJas6mYkszse7Ox3dj7nE3FN51OUNt/CPUnmfsNvM04Dc0Y8Jrvj3BisKdXNOIZzM5qF5jIOisqDQCnoJ0FfTosga1BJcE7ntWK9UgBcz9RvhZYwwAJNhmLNYQAKg2oksO/jpa8BhEDwKmmN9VgE36vIJs2Nq9qHthGkyU2VmRpIjJ02sEB9ElAhW1KraCD6tLDYjzQOO2wGOaeQtpAyx8IEJJHjztc9fOudxWGcbdQ7qCIVqY6xy6aVL4PxZctlZRlmlmmoOIXRqjUMFJAT0sArAnS3qoHbfDZy7n5JsukkydN2u1oiwCQGAbcAgA0ffC1y7kp2zHVii+qwFgXXf1gX6VDoGqzsAFRbJGok4d8YfFVNhRSBKiZJmSLfCYt9a2sKqWgCNN4I9ATp5fKkLnjKyJmROVuBo0Rnr4CpkNsb2B1KLIA377bry54OQsX2khICooJJPuANyALJrwDuMdXz2SWaNo3sqwo0SD+oNjC8eU8oJI43lZnWyI2kQM41M42ADUpL0VrubvGtw7jDKGA26DKdIEggAwTcb2Olr1k4zhIee7QHWJv+uVW3LuTeHKQxyVrSMBq7X+p/v74SIeYmyudzJ+z0NmNDB7BIDturagB+0PcH4T28dJOObtAr54o96WzThgCVsEv5UgjeuxxR4UUPKfU6JBBJHnNvtVrHqU2GgjXMB9aZMzzJG2bhjinRtdABGRlsElxJQJtkoIAR6gbxd8Sz4hieRgSFF0O5PYAfiSB+eK6Dl/KRSoQAJLJQNLIxJA3IVnOqge9GsWmdy6yRujLqVlIK+4I7X4/HGe+5h1LaCUnKBeQAT3jOnS09KuoDmU5on1rmrytmZJFC08z0AL02wqwTuyqqklqF6WIHjHUDjnGT5QzTRq9aJCybF6ZbD6nOn4SrkMNJDG5LAsAN/HOLS5WJDHBNmm7HRV7AeptKk799lrY9tgel/iR9vGrYYwykkIBSADpER3iYgiAL6g61l8MYUwHFuAyogk+V7eM7aEeAn8TyfVhkjsDWjKCRYBYEA15o74pf6FRtDod31nUWkB7lwqsNJtdNIo339N3ZJxv4NzFJNp6mTzMOq92FqKF7nYi+3w9/wAcQY/pIyhuzIu5q1G496DWt+zUR5Axz7LGORLbIJgyct+mon0raSc3wzTNBGVVVLFiAAWPdiB3PzPfGzHOIebZDmusZJRB1SCNigho76AT28keq7PbbHRlNixiPiPDXsEUdr/UJ/I8RvUi21Nxm3E0HBgODGcKjr3BgwYbRoxQc7cutncqYkIV9SsrEkVvTbgeY2cfni/wYlZeUy4lxGoM0CJEVplyatGYiPQylCP4SKr9MLfJvKnRygTNxxyTF2LF1R+x0rvv9xVxPzHNCJMY9DlQ6o0ligzaa2uyAWUE+L7GjjCPmi5+n0yEMhjD6t9akrumnZdSkXqvsartpt4bHJaUlKTBAXPQTfXrca2FRFSJ16VV8t8iRxvmfrMMMimUiAOiPpgFsoFg6d3YVt2/DBnOQozn4XSGEZXQxliCIEaVNYjJSqY1K29fd38Yu4eZo2m6QEm7FBIQulnW7A9WrurAEgAkd9xeiXmmp+n07QSCMvq31MVFhdO6hmAvVfc12uwDxJTqlZTJRJGndiJF/PnNCW486q+YOQo3lyxy8MMaCWswqIiB4bV6YADWNcait/i9rwc0chxyCD6rDDFUqibpoiaoG/aA0Bq7DbFvxfmdYHK9Nn0qGkIIGlTfYH4zSk1ttW9msaZ+aSs+gRgxiRIy2o6iX0eoLVUC42uyLPsC5gcSIbWgGAkkSdRuTe+tvKgS2JFQucuTFmy4XKRRRShxuiohMbho5BYAsdN2Nfw+9Yn8z8vdXKsuXVUljp4SABTp2F9vULXf97Eri/MCwMqaHkYjUQmnZbq/UwFk3Q80e2PeI8eWOBJUHU6unpi9IOpSwJNEqNIJ7E7VWKzZxpDMAm5yzubW8Lb8zTjkvWOT4KPqKZWUenoLEw7/AHAprGHKHCHyuTihlIZ116mBJBLO7XZ9wcRxzeOkD0z1C7IYwwoFQCW1kD06WXxdsBXerfhufE0ayKCAbFGrBUlSDW2zAjbbbEWJaxbTSu1TCSv/ANhP5PjHSilSSbHapWDBio49zB9XKKsfUZ9RA1aQAukHejvbLQr8xinhcK7inQyymVHQUXXUMoK1mAN6t8GI+QzomiSVb0uoYA96YXviRiFSSklKtRTwZuKMGDBhtGjBiv49nWiy7tGGL7BaUvRYgXpAJIF3XywuzR57MgRyIUU/FqVUUj+MrI5k/sLQPZqGLrGE7VOdSgkTub+Q3ogTW7jnN7Vpymk2QolYWpYmvQPvAdy5222DeKjl+sxOrTSlGaUOFkQiSRoiun1UqR3pWkALUGrvYy5i4SYdCyOsgNvSRkELGLsoTIrjVpGkjcke2Gbl/g0YiikaLLiXSDrRE+92oqKvSRZXa7rY43Frw+Fwstf1Wzb/ADGnP5VKvKkdzff61dYUOOcmyvK0kDqNba92ZGR/JVlVu537CiT3Ha5Vyxb1ZtbNfAKWzsRa9hvvvtv7YEmNlj9bokVagAWwNV3rsCfa8ZeFU7hVFTZ2giKrPYRDwyr2v50u8K5KzC5qKeaRZChHqeaSRgoDbLqiFbn398POKcQmtxnCRQ+Jd/mPV8v542BDQPTnJBoW4utzZ9W++25uj7YWLcXiVBSyLCLAD70W8OloEJPqfyatMGKhcoRR6MxPc3L5+fr3rb8PGMPqou+i9jb1TntQ33aiDv8A+HFX+XT/AMvp/dU2Qc/p+aucDC/nityuXKyX0kHhmEhJ39we/wCHzxv4tm5I4meKMyuK0oPJJAs/IdzXthhZ74Qk69R9ZgedMUIrlfGJQ8sqrZbrO6gC7+3bSAPNtQr546PydmdeShO/pBTfyIyVB/RRhIHK04gDiKXqa9FUNWkIpD1f/ag46LwvNvLEryRtE5vUhN0QSP0NWPkcdb/EOIbcw7aGyFBJiQRNhGnJXPS1WH15soB0Eem/n9qlHBgODHGCqte4MGDDaNGIue4lHDRkarIFedz3r2HcnwMSsVnHuCrmIyKAcfC1WRRBruNjVb7ea2xPhw0XUh0wneKBpBXOa0aRy3UaSIltRB1t0irDwNOpaWqpBiKnEf8Akyyqak1MQ+s31QrnXd2WNbjzqI+WJcPKGa0qrZc1obUA0QXWTCVode6AQi7BHivGZ5QzIQk5ZCBGv2QdCNSu8hXSG+H1aRTXXnHqX8/gUpCc6NI+JPp7tWX2a+tYPnumglBbWksjgmvjXqliVqtJp9gBWraiAcaVzgaIuTchkS31nV1WEdNquww1bAdtIHyxt/o7MBRyszqulgm4DPrlLjVeoFlYKX7nz5xL/ohmT/URBSGtAyBQzSI9BLrQNNVfbzhKx2CQuSpPwxOZOn/HX9UsiyKhzcUEwnll9Z6Vn1EAoDKAoA+Eek7jy5xojzgMcmsguMxoLknUW1qA5a71gHY3tpXFpmOWsy7lzlVj1sdaxvFprpum2qT1WzaqIA+V7nDK8jZnStpCoCyKVLjfW8bA6QjrXo3Us13uTviNriOCbaSCtIgREgx0tRLayTaibiZnlLyE30Vog6QFMcTN2rfW5N+PFY1NxQtHlUc2qkqqk1W69OwKDMq2ov5nvviRn+B5hpzIcqQxMSuYypVwv7QrqcaVbtoobKLsk49j5ZzBy8ca5VE6Qca2ddbMyaNVljoUqRagndBVAC6yMVg0NYe6e7/8k27pnfc38dacUKJVVM/EgJiBqKiXSFViQJG1am0kgaiNiDt583h15AncwurfCrkJvqq9yurzuQT7FyNqoKGa5SzIdyYJDaLSgK6mQKq6rBogKp2bySfbD1ymrpG8bxNGquxQkVqEjO1V40k17bj5gU/4gfYdwf8A2lJVcaKFusc9j0NPYBCoIqy4rxJcvC8r3pQXQrckgAb7CyQLOw7nHNs3xB5upLLpYmPUm9jpsGoKPuqdP4sKY7mh1THPs1wHMSzys8LhjqkQ6l0EqygISDRuEaBdUdRI8ir/AAjjcNhHVuPAAj+okTBgQkHlOZRF4EeNPjOHcxDYQib7DS17+kDaTNWuQyefy/SSNoZoTpB1kgxrX46tvHqfx2GL3MTZgD0xxMf9Yf8AFBX88R+WoswkQTMKoCALGbBYqBXrolbFDcHf2Hm3xzuOfl8hQQSN0iArr3YHpFabKRkET4HUetU0HMR3EmXzKsoJak1Lt+6w+MfgP88ReGc+5WWNWeRYmIso+oab8aioU7eRt+OL3NyhY3YgkKpJCgkkAEkADcn2rHKctkMwFVDHIHYQ9JOmxVlckHW9ARlQN9tsaHDcHg8YlZelEERB8Z12Fp5c6tNpRPfVHlNdN4VxuLM6zC2tUbSWA9JNA+k9mFEbj+6jifhQ5B4EI0Ep6ySBTC8b0BaMNx6QWFAVuQNTAYaM+HMUgjID6G0E9g1HST+dYysaw03iC0yqU6Sfn/sUwnlWOa4XFIQZIonIFAuisQPYEjtjfFEFUKoCqBQAAAAHYADYDCBynndM3U1skfRMkpkY7g1pJs+ptX3hex7+pbduGcUjzEYlibUhv5EEdwQdwQfGLnF+GO8OdLKl50iLiYBImPH7VTweKTiWw4BEzY62MV5nhZX9t53jIHt8Vn/jfERI6/q8yKo2HHq00APiF9r3ruffG3PREMSFnexY0SaRftWoV2Hv3OMDlSO0UjU17y99PZtzv+B9sVW4CAJ+f+VaaTA9/msY42FXHmGNlv2u257H1AHYA12rB9TFUIJD2YAy+fYHUaO7fI1+GMUyxC0uXPciml7iqNb9q2rHrZGrHQTT3synYDtt3HbxtiXNfX5/506fc/5VkctuQYdhtq6vhdWnzfY+ff5Y1pDdDoRb9/tdrUUBsD4vb5HHqZSr0wQb3/WHdWJ7+k3YP88YmALWmPKDYDduzdiB6d+wA/4GCDt9/wDOl71/yqfkiFsFY0LG6Vr1E3Z7D2xnxHiUcCGSVgqihdE7n5AEn/IE+MRMgq9StOWDAWNHxC/yG1Xviu59yMkuWAjUtpclgLJrRItgDc0WF1ZrejWIUMocxKULMA6n/c1VxCihJUkSYpkBxqbNoHEZddZBYJY1FR3IHcj5457nubZGr6vrgjjjXQihHDMLFWA2pQAoC7ebHtN4TmjmuJJMqMulB1bN6SI5V8EhbMigLdmmNdzi4rgzjaC46YEE+Y0B8ek1QTxBta8iLmQPyR4b09HBgODGIK0K9wYMGG0a8vHuOP5JW/0ihQo85zAJmSTUSmpQ6MAKChOpsSdh2XTh1+kDiMsUMYjeSJWepJIxbBdu3nsS1CidFA98bL3Cih5tpK5zDl/vy36U/IZA5+/t4014iZ3isULRrI4UysEQG/Ux8Ch8x8t8c5Tj2aTL5eRppzGs7faVZkiqL46W5ArFxfkDzWInEJZZ8pDNJPMSJmiu6IImFSDTXrClaIr4BvidvgpzDtFiJi2s36dL0Mipg29n8V1zETivE0y8LyyXpUdh3JOwA8WSfND3oYq+b5posk3QLFwAur71AGzfgkgC/Gr3o4SWglkyWaYyZh4EKmLrF7ZiHVx6mLFfUh0kkAk+e1bB8ODyQ4pXdzARubj8/U7UUIzQTpMfT810fgvEjmIVlMbxarpHq6BIB28ECx8iMZZXjEMokMcsbCMkOwYUpAs2e2w3vtiuyGTjXhyo5keMwWxJLMVYFiL7mgaAN7AA3hJ4RG0kedy8MU6rMFeIldgsdAq25OqtO290dzhzWBbeLigYAVblE9b2F/KmJEia6Jwzj0GZ1CCWOQp8QU7i+xrvR8HscTicJHKGTkbNLMcu2XWPL9Jgap3PTvTXdbQm/nvRJxo554JLPmQTC88ejSir2Rjp9Xah9+zYPw70MI8PaOJ7ELgRN4PlqB110pyUyYJ9+/e1X/GOZHjzUOWhjV2ei5Z9OlLANfvMBvW3gC72vZplRSzsqqO7MQAPxJ2GETL8sFc9k+qjSMsStLJRI60aAKxet/Ug7ne/nWLTnng8s4hKR9VI2torrV280aNXRo1v74LmGYLjTSVQCJKuZvzMbW0pQkxfb536/j70xPxGJdJMkY1Astuo1Koskb7gDckdhiJPzPlUUM2YgAZdSnqL6lBq1o+oXtthIbkrMxwQGNELq0p6VikWZXUoDdDZy22wO3zxIyHJ02rJLNEjRx9TqhipGlmzBUVfq+OM129+xxJ/IYRIzF2ddCJtm+sCNr0MvM+7+/OuhYMGDGDQoxrbMKGCllDNuFJFmu9DucUPNXF5Y3hhy5AklJ3IB2FADcECySSaOyNWEvi6ziaVptInUo1hRtoCldNMQQdO3bctt4xtYHhJxIClLAkEgb6xpynes/FY5LG0wQDyvXQeF8wLPNPEFdTCQLbbV3BIHcUR57ggjY4kcaestOfaKQ/orYVuSZ9eamd5GeV0u9GlWAKAkE0TXoFFE239V3hj5lkC5PMX5idR82YFVH5sQPzxHiMKGsWlpA/489bTrfXpUzTudorPX6nlXNMuYgxGYaQaR6dHRu1Jph1SForp3HZl3Hs5fR6AICsYYRJQ9RRiZNy1OmzqFKAEgHxQ04Xxk5NBzCtSJKEBA3RqUdQH7w1sUZT8/GoYf+C5/rQRyEAFl9QHYMLDAfIMDju/4xxaVMlDYzDOUkz8KhqIjcbzzsKweBpUPjEGAdNQdDPTlFuZrXmcsTLfTdgdy3VIAPb4b9t//fGhMoR6uhVWbaYncH8TXnv7Yzziu/7SFGC2QOrXsNxW/wCe3b8MamyWp7MMF3uNZOxq/He68f344JBISAT8/wDP7V2CTbX5/wCVZfUhv9hFv2uQ73THwfvC8YLkx2EWVHy1k3Vfw+DjYYAuyplQNVgk127GqNECv/btj3pAWAuUHaxfsN728ECvwOHZzz+Z/upZj7/3WIjAA9OVXbszXR1EkX7efxGCk3v6nXpvt231X+mw+RxigFj1ZM2V7AXe1gb72b/XAMyunaTJ+LpbXcGvvdyQTgwfc0orfw6XU3xZdqG+gHUPA/s7g7YruYeI52NSYYVI10GUGRtG3q0+5s7Ua0/xWsw8QAG00AqySENEeN9W23fv77YtDJpTUxGwsnxsNziIq7JwLUgEciD+BUTid647nuJktPqLtI5Pq0RxnVoUG1Dekhgb87Xhq5b4lnSAsEcbQd1d4hCNJv4dB0neu2q9+1b1XD6m+sssLzB45GiIUsUZpLU6lsB6cE6ST9ke/bDRyBmVMUsY1aklJYEVQcbUO6k6SSCAdRb3BPTcSdAw5GQHLAg9QL20jTYViYOA6SB8cmfAxy31pobBgODHEitevcGDBhtGqM5iDL5uKFIAHnVvtFC7aQzUd9W+g9hXbEqXjERzIypVy5Qv8FpQrYntdEGvmPOFP6R4368Bj6mrSw9Bo1UmoaqOm0LC+wsXQs40nKvJmI5sos4H1NlV3D61+EUS25e9ZHezuLFY6BOCQ62h1atUm8/1AmCT9uholNgZ1/MUz5njH/Lo8o0KMjRlw5NkFPAQrVdt799sW8QjYDToIU7VpOk/Kuxxy3gvBphITJDmVqCfWx1vqYqo9Jaq1UQBd997s4Z/o14c0UUuqHpguuliulnAH3gDR09gwoGztscLG4JtprMhd0gW5kkydfkKK0BOhnSr7jHHo4InclXKgnQHUE0QD3OwBIsntf5YIuNwNHCZGjjM6oyRyMgY6gCAAT6jZrbzhMy3KJJz7tlzrLARNVawxGul+98I3I/DzjX/AEenXMZIrA5aOPLLIWAMf2Yj1AkdtGm1IPxAijeCMDhYy9pcXmw/pBjXrrztTSBz501cuc1rmFbq9KFus0SJ1L10qN6dQUk042AxdZrOpGuqR0Rbq3YKLPi2NXhC4Dy/mcvnet9XDIXKnUygqpCjqpbbeVK1uAaO++/6TIRqhYutgNSMjuPmSFBoG13PlR3F4Y5gWHMUltpXdUJteDy5+tOygryg/L5fb9XpnzXNWUjCM+YhCuGKNrBDBe9EWDR2/EVjZJzDllmEDTRCU7CMsLs9h8iR474R+CctSTR5ItGGhEkrvqoDpM8pG12dWoEAdw3sTib/AEEmOYOox9IzLKZN9dqQ1DfyRe4FFm3PYleBwaFFKnLidxzIHyEkbzaiUAEjNz26+O/3pii5yyjdOph9qzKnpcWyVYNr6e4q6vxeIMfOqvmIwmg5d4XlLtrD0mr4UIvbSdiL8+10ef8Ao9laSdkqiwaJS3c2u/8ADQRfx1N3xcScmNqiKulR5Z4aN2zsjLfbYWbvv8sOLHD0CQuZB1OlraDW4HKQfANKQBM/L3/ufObwvnjKzsyo7DTGZCXRkGgVqILAXpJF/jjfwnmzLZmQxwuzMFLUY5F2BANF1F7kfrhVTkWWIKzMrLHFMGWMMWdpHLgAULr0Aknx474x5A4TKMz1GSZY44mjHUq7Yx0oo0wAQ7/he5wncFguzccbWbC1xr6Xn707KmFEHT37+9dEwYMGOeplKnOk0cUmXmMZkkRiQLYKET1FjQNFSQQTsLJOy7U+YkfiGb+yXR6FFtR0IpY630kiyWIVQd67/Fp6HiDwp8uVb6sYNOr1dLRWr56Nr/HG1huIdi1KUEqSICpkCTy08OdUH8L2xyqPdJkiNY6/WqHL8hquYVy5aJNLKCSXMg7ktsEWwppas7bAU1xzDwhsxGqo4TS4aipYNQNA0wIokHzuBti0wYq/9SxPbIfzd5GhgGOsGpxhWghTYFjqKoOHcAkGTky0zIL1hGW20q1EE2FLEOWO/wAtyd8buA8u/Vmduqza+66Qq3d6q3Orxd7+fGLnGnN5pYkaRzSoCWPsB/f+GCviOJdC25s4qSkAQVen0pDDtpKVRdIgHpUHPxRoygDLhpD2kIUubBoeSb+R3rbGK5F9gIcsoWiN272O1KK7fyGEXjc0udlYxxnW8elUoMVRCfUSWADW47GgaA1d8XfDOdMwsyQ52BY9Wr1jWp9Ks16WB1/DRKsasY03eHvNNJKSCqJKZuPnflUbHEQ4TbuzAN4P26UxJw01Rjy1Ensh+HwO3fxj2PJSA3WX3O/oPYnffvdY18vcyx5xWaMOuggEOAD6hYOxIo7+b2xu4xxuPLBTJqJY0qqLJrudyAANtyR3HvjLP8x2nY5e9yq846Wwc9o1n915HkZAQS8dAjYRr7jz4/4/LMZOTf7Rewr0L40/4Bh/tfLG/I51Zo1kjNqwsGq/UHcEGwR7jGji/F0y8et9R3ChVq2Y3sLIHYE2SNgcRBTyl9mB3tIga+lNLwCcxIjnatmVyzret9diq0gDHnFOKR5eMySkhQQLAJNn5Dc/5A4x4RxZMxHrQMNypVqtWHg0SOxB2JFEYj8z8KbMZZo0rVastmgSpBq62sWL8XhzaAcSlGI7okBW0Cb0kqC4VNjv0rZl+PwyTmBX1OEDitwykKfSezelkO3hh86sccf4g2YSUiRCjEIrLRW0VY1A2ulJjU2pZD2JAx0DkfNF8ooYsWRnUhjZXe1W7OoBGXe/7sa3E+DfyuHTiEKkGBzvEkyLRNqkU0UpCjofx6c/Sr84MBwY54VFXuPGahZ2A849xpzsOuN1HdlZf1BH+OEkAkA0q1JxeErqWaIrpL2HUjSt22x3AINn5Y08O5jy2YbTDPDI2nVpVwTpPmu48frhC4Zy5moZNbxBI44sypexusnUcbd7DEChY2sHG3kPl53lhzGmNY4zLTj4nJ6iFSLNUT8h6AasnG85w3DIbWvtJjS4ibwPOPnUnZ2JnT99enWnrNcey8TlJJo0dU6jBmApLA1HwBZGKrmPnKOHLSS5d4ZXQI1aiQFkFqx0bkEdiNt7ugcR+ceVHzUsLRnSQadrApTsTX3tjde6Liuy/I0oyeZiGlXlakBbZYxq0ixfYuwr2UYZh8PgsiHFrvIlJPW/y98wEiJJ+XWrKTnxBmhAVWmShIC5+2Omo60djqoNdWCNsaeTudBMRBmHJzDPIFPSKqyrZABA0k6QTV4kTcrN9dhlUR6EjYN83KlbArvYU3iFwTkaWKSB3eMGOWSRgLJIZWAW6F/F39h5xIU4AskCxyg63zd7p4SOooDLHW30M/amHmDj8WVjJlfQzBtACsxJA7gKCaBI3IoWMKvBuaEjycf1lZ805kmCnSsraUcgWXIB2rtZxd808qNmnjkjlEboKsgMK9Xggg/Ef0BBBGKmX6P5TBFGJk9EkjkEErbuW7V6iLG5rdfmRgYQYIMJC13Jk9ICtLeG96cAggSfd+nhVvmufsrGsbEylZIxIpWNm9B967Eb2Pkca+Nc/wAEB0qks7aA/wBmBQUgMLZiKtSDsDQIurxCX6PTphBlX7KJo/gJsszNfcbAGvyPvio47ynKjIkcUkgWGOPqiTQHKBQS60VC+kGmbYgntWJGMNw5awAonXUwNbXttyNJCUEgE/QfXpNM+f5+y0LqrdQ2quzKoIRXAILWwJ2IJ0hqG+Nbc+IuYlhaGULFq1SjSVpQd6Bu2YaQPcjfxitzP0drMsTR5gColRmCq4bSoUkA2rbg/qe/YXcHKSh80zOWGZ02oUDToZ2HvZt/w27b4hUjhyE6kmL66yL6RpPpTRltrp87fuqxPpIUpKxy8qskfVRSyfaJaiwwsKRqU1vsRV4zzHP+kZioCTEsbL671iQOd6W1A0Htqvb3xLyHIkMaOpaSQsgS2JOhBRCrZND0r3vZQNhjTlvo9ijjkSOWdeoEUnVuFQsQB2NWffwB727NwyTY6jnpad/H18KJyzI96fv5Vb8t8VbM5ZJnVFL3QR9akAkAg15AuvGLPEDgnBkysQijJItmJPcsxJJ9hucT8Yr5QXVFv4ZMeG1Nqh504sIMq9/1gZL32BVtTbbmlB2HclR5wr8EmzEcx+rokrGMAqQFoIe9mVR3bYb0P52n0h8NkkVWATpIpDWfvOyACq3sha8fFfgGHyVnLzR1CtSyqvz0tGyn80s/lj0DhSWWuAPqCQpRgkGYsrQwRoO951zmL7RXEWrwBI23GtxubeVX/DMzn2l+2iiSIqfa1bwdpGLWaBGwre72MTiPCuJuVMecgQVuBEAL/wBpWJ/lhqxrmnVBqdlUbC2IAs7Dc7bnbHFfzx7TMhtI2jLI/wDaa3Q3AgqJ6/6isMlG6xqJWDuB6nC6Qx968f8AHbFDzrxSMQvAdfUZVdQqM16XBAJANWUI3wyKwIsEEHsR5xW5zlyCaXqyp1G0hdLbqACxB09r9R3+eI8K62h8OvTa9o126RQeQpTZSjfnypGykmYgH1mLSqOxis6WBKM/xKQGUFgd1bfa/l0Phub6sMclD1orUN61AGv51jRm+AwvCINOiMEEBPTRBvau293+JxnwrhEeWTRECFLFt2Lbmr7nbt2Hz9zi3j8a1i05ohcnbVO0mdRVfCYVWH7gMpgeu/r41i6w5SF3VEjRbdgigWfwFWx2A/IYSVhn4jOQx00tn4isKE7KoUqWZiO9i9JNgALh341w36xA8WrSWohquirBhYsWLUWLG2FCTkWcnf6sfnqf/wDVi1wt5lCFrWuHDoSJgc6r49Dy1pSlOZG4BiTtUd+WKlTLJxErItkRDrCvvbfbEBqN0CDTXiNxvIPHKsT5lp9PqZdU3obbSDqmYajZNVsB/EMTRyDmNVg5cbCqklBBBLXYjBu6/TErJ8hSWFlaJY/IjLEsPIsqui/LbnfwdxqoxjDagtb4UANMoknxAny9TVR1p9xHZoaKSd81gPW9XvJsOnJxbVq1PfltTEhj8yunGzmXjX1aHWApZmCqG7diSTXgKGPceBYvFqiAAAAADYAeAPGF3inJqzzdV5pCCRcZAKhRptF7aA1b9+5xzeHcw7uLLuJMJkmLmb/Db610LSUoCUnQUq8UzU8rJLmEZQRoRumUXy2wYlrIBNn90fm1cmZ2EQRxLJGZWUysgYEjWdW9dioZRXyxZ8b4KuZQKzMultQZasGmHkEEEMf1xB4NymuWm6iyOw0FQrBdixUkgqAKOkbV77742MVxTDYvABlXcKSSEpFul/MzVpbwW0EREHQC3qTPOr04MBwY5YVVr3BgwYbRqo5h4/FllAlSWTqWAiJqsbXdkDz2ve8VkvO+VgihMccrRyqzIIoxtubBBZSGLavzBv55c78tS5wRCJkAQ2VcnSe25A7/AOHsb2gR8hS6IFMsY6XWJ2Y31DMQBsO3UFn+Htjdw7WC7BBdVeTInoY28PWiAnUn36fnWrXI8+5WVJXBkURBWOtCCyvYUqNy1kEVsb8Y0J9IuXMTyaJx0ygZCihqe9Lj16SvpbcG9u3bELK/Rsqo6NLqDQpHstfDdk+r5t+t4lLyErRSrNM8kktapCANl1UKFfvNvtvXtu4o4YCYUSJHPS07ePyijCY1PuOnj6aXrbPz9Eiylop/sphEQOnZJF6h66017m/lin5k53d4IpMsJo6kPU1aFoxsAYm+L4gSbB7afc4sIvo9AjZWzEjF5Y5GcqCSY7ru3cnuT7dsb5uQ0bLPB1XAklMpbSLBKhaX22ANm9/0w9tfDWlhQvB6xEXtHOh3Rre/yrFOdmbNw5YZchnVS+uTSUsAtS6fXoujuDsdvOJPNPMz5YxxwxCWWS6DMVACgk9gSTQbYfun5A+Z/lVHzQzUszaY2WQIaCqYxsdXgCrPv5NYk8X5fy+fRC9OvdXRlII+Roqd/wDH54rZsEHG1Ze7He1+LzInyikIkT79/rrSTzTx587Blx0G0s5DxB/2kivo6asF3/hatuopoEXhi+keVxkSFACn9oSewAJAoA6txuO1LW94tJuVoSsCLqRYHDqB5IZW3Jsm2Wye5s4947Hl8wDk5JVV3XVoDKH072QDe1XvWJhi2S412ae6gqJFzAnXyF6dnSFJIFh87z9KUs/zNPkI4IYostH9lrMJ6khBJckalb0A0aZgdz8jWTZ+d+K5aVQiiVAEBLG8uwDsT6qDgByNvFV5LDn+T8tmmSUszUoAKspDAAC7o3sB8tvxxPj5dhV4XCnVAgSMlj6VClfzOliLPvh5xuFSmQnvkKCrbnxPPnemjLAtz/R1qm5sas7w/YkdbtqYUTQvbY/n37e+KfgfOmafMwrK0RikmaEqsekg6dSm9R7Wq/O/zw+Zjh8cjI7oGaM2hP3T7+2IUPK2WRkZYlBR9am2+OgNW53NAVfasV2cZhwz2biJISRoLGVGRy1FC3L3f9elWuDBgxi0qpuYeCy5jQElVEXcoUJ1MCNJJDDYe3ub8DFY/JkitG0M6oyJGAxjJOtEKFvjohl2Km/O/tGzOeVOLl5ZOkqJps9iGVCFJPwqWZ2vb1RVfjG7h3P6yOBII4Y5ATHIXuqBYawaBsDwe+293jrGU8TZYSnDmUBGY90RC9QZHesOsaVAvAocJcKZNjMnbTfmdqb8Q+L8MXMRNG210QavSw3Bo7HfuDsRY84o/o+zUjwSdV3ciTuxJNtHGx79hqYnT4vE3mGLNkr9WYaSNLKNAYE/e1MDQrbYWO4DXQxFYVWHxZZzgFJ1NhzqwQQYNJ2QnzMfTETMXVzGiBmZNCWAgjtVYUponTsupmG+HPlng8kCN1ZHd3IJBdnC1fYt3JJN0AOwAobq3EMvNkWjbVDqVToAoncAEaHcO9VWsdwzWFNYbeGcyQzaQHVZGA+zJog1uo1Aa69x7Y1uJB1xntGUyg6qA5HfkKDrrWcJBEx5+lWuDBgxzFKoHGuMplY+pIHK6gvoXUbN15H4fiQO5xCzvOeVjjLiRZCNPoRkLerfsWA2G532AOLmaFXUqwDKwIKkWCD3BHkY55y9w6JOIiMgERvOEDG6YPan5mlY2fK33F418Dh2Hm1qcBlAm245dP30qniHVtqSBoox4GD610KCXUqtTDUAaYURYuiPBHkYyklCi2IA9yQP78ZYruL8KM2mioKk7MupTqFbi968YoYdDTjoS4rKnnEx70qw4VJTKRJrdBxNGeRLpozvZG+12N7oe5xl/pOLSG6kekmg2paJHi7xUZ3hCRa55HVVBck6CaVkKAVvdE9vyxhkeW/slHUDAkuDpP300g7m9tm/LxjZOE4cUhfakCE/0n4oOYAxGsHwNUg7iZKcg332mx+vpTDrHuN+3zx5HKGFqQR7gg/3YWV5ccz7ikCadfpJNR6BQ7gea/zxbcB4P9XRlLBixvYEAUAPJ+V/n7AYr4vBYRlrMh/MogHKBzmQTOw+ulSNPvLXCkQJN5961ZHBgODGQKuV7gwYMNo0YMGDCpUp/SLxKeLLgws0Y3ZpQSCukWBQU2DuT22Xzha4nxjMRZ36ysMInOW9cbliFX7E0GWr3oD+32x0LjfBkzULQyFgrd9JAPYjyD4JxFzPKcEkhkcOSY+n8RrT6Pbe/Qvf2PvjewWOw7TQS4n/AJA21Bjr7jxpwKRqPduvjS/xH6SijJ04C6mNJHstdOoYqlKQSAfvEWRW3c17cYkysvE5Y+mWDxG3DkabzF2NQ3pasVQrY1hnz/IeVm0akYBFCDS1elQABdFhsANiO3vvibPyxl3EoZL6xBk9TerTqre9vibt+8cPTi8A2kBCDeM3WFA8+hoDLaR4/KajJLM/D3bM9PqNHI1J8Ok2VHc76avc7+ThM5U5vmhWGGoJIgsg0pfUUoJGBY6iBZUggqCAQfx6U2TQx9KqTToobUtVQ9tsRchy9l4bMcSgldJJtiV9rYnY+R5rFdnG4dLbiHETmMgbC3jaKKSMpBHv340l8L57zJcluhKrxuwRAQYmU0AxDE1exB9Qse+KrKcTfNZhZJHjdmy8+yrQQdM+hhfceR+RsUT03LcGhj1aIkGsU216h7G7sfLtjXDy9l0fWsKBqIur2bv32NjY/LbtiyniWFQVFDcEiARHseWsXp5Wm8DWuaycw5mLK5WOFxAuhvUiru+uSr1KwAsdvTZ1b9gLSbmSZ85k9WYIjkEBKQsp9UgT4l7sjMSt7lQQQPJfn4bEVCmKMqvwgotD8BVDB/o6LWJOmmsdm0ixtWx8bbX7bYarimHVJ7K/evbfyphIO3P9elScGDBjn6bRjCaYKpY3QFmgSdvkNzjPBgjW9KkDmzmaGXXGICZY0JEjOkRQlboE3q8Wnn2Io4XEzCa02VwFYsFljjNWuwY3Vk9lpj4Oxw/c9ZWI5V3dY9doAxA1UXW1U/FZXVQHzwiZnhsccUMqG5G6jMjAMqGJtINHbQTsQ12LO1HHpPA8Q0cHlbBTJy6k94JkmQRAPSI6609k4hKFpSr4jY6RvyOtPnKPHoJl6eXhkiVQSbX02av1WSzEm999jeLDmSOU5dhDq1WthTTFbGoKbFHTfY37b1ifl0UKAgULXpC0Fo+1bVjZjhF4lIxQfbRYGYUc03m/Od6rlBU2UqOo1Fq5Xw+KR8ysO6vI7gtLrJVY0DAUTqqjsLFaifOLDmDgE2XhMj9KWMEawoYEAmrFn3I38bfiJGWyWYfiSZj6tIkZke9bINKtEqajvvupNCxuACcX/OUM8mWMeXjEhkOlt1Gle9gMy2brz747/E/xJikYthtlaQ2UpzJ7uUE/GJ2jxrnW+EMKbWpxJKgTBMz0PsVnynxIzQepizRsULHuwoMrH3JRls+SDi2zDUjGwKUmzvVDvXmsUHJfDJIUkEiFLKaQSpJCoBfpYgdvfxibzTmwmWkBIDSKY1HklxWw80CWPsATjiuIstHiS28NBQVWi4g8ugrdwZcUwjtPigTOs1Sco8YYEjMSOA8SyDqOWorqMnqPw+kq2nts1djhe4flBPmqzJMTzsHjliJUg2xMe+6EhhW5IYDvZGPMh6suksxDxSs7Ie+hg7DpGvOmtI82y1tvZ8Z5bkXLpIxe2pnG5MMhJKla30iwjV7BtrY43ilpp1UKylfdtsRy89QddN6vussOAGddOh6/an5FoAb7CtySdvcncn54Sed+P6i+XRwmhQ0hui5NFY199jqJ/wD4bvlPjsmYjYSxsrx6QWo6ZLHxKaAvbcC6se9CTxjhMMqlXSjJt1FQFhVfe0mvHfxjnMOBhcVDwkjlfz62p2GWlDgUoTFU+fzCycJUhgw0RKxvypQMD8wQbxZ5fOmNspEzsS6G7C+qlBFk7jftXfzjyXhsTZToDqLGAq2EIY1W9ad7rc1741LwmMvl3Mk7NCKUtH3skeo9Px2Haqv5mwFtKQUqmMyzpzT3duetVOzP8wpcWiPO/wCRUDh2dWSTrSvmGKMSoVWKKCvmhpFAkeDtud8WfAeYfrDMCqId6XUS1A0b9NeRuD5O22JOWgjii6J1sACCdDbhu/wrXn8ca+CcMWMsySTuCAoWQmlAJPpBArv3GHOu4VxlwqSc1gg7Redovrf1oOh0upKLIvP2q1ODAcGMMVJXmrBqwYMKjRqwasGDCilRqwasGDCilRqwasGDCilRqwasGDCilRqwasGDCilRqwasGDCilRqwasGDCilRqx7eDBhUqhcS4XFOFEq6gragNTLvRH3SL2J2PvjTJy7ligToRaRZFLpKk9yGWmBPuDgwYnTiHUABKyANLm3hQqblYFjRUQUqKFUbmgooCzudhjbqwYMQkyZNKi8GrBgwKVGrGnN5OOUASxo4BsB1DAH33GDBgglJkUq2QxhAFQBQOwUAAfgBsMZasGDANzelRqwasGDCilRqwasGDCpUasGrBgwopUFsGDBhwFKv/9k=">
            <a:hlinkClick r:id="rId2"/>
            <a:extLst>
              <a:ext uri="{FF2B5EF4-FFF2-40B4-BE49-F238E27FC236}">
                <a16:creationId xmlns:a16="http://schemas.microsoft.com/office/drawing/2014/main" id="{08179EB1-3280-C178-F1CD-C576F1CC69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411163"/>
            <a:ext cx="4064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ADF828-1722-7EAA-A45D-CA233641D430}"/>
              </a:ext>
            </a:extLst>
          </p:cNvPr>
          <p:cNvSpPr txBox="1"/>
          <p:nvPr/>
        </p:nvSpPr>
        <p:spPr>
          <a:xfrm>
            <a:off x="587829" y="177263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>
              <a:latin typeface="Century Gothic" panose="020B0502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B461505-C454-CA09-C49B-E106EBED7628}"/>
              </a:ext>
            </a:extLst>
          </p:cNvPr>
          <p:cNvSpPr txBox="1">
            <a:spLocks/>
          </p:cNvSpPr>
          <p:nvPr/>
        </p:nvSpPr>
        <p:spPr>
          <a:xfrm>
            <a:off x="449348" y="468881"/>
            <a:ext cx="9552878" cy="601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latin typeface="Arial"/>
                <a:cs typeface="Arial"/>
              </a:rPr>
              <a:t>How you can promote the NHS App online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B78E09-03CB-E90C-D896-A41BDE13C768}"/>
              </a:ext>
            </a:extLst>
          </p:cNvPr>
          <p:cNvSpPr txBox="1"/>
          <p:nvPr/>
        </p:nvSpPr>
        <p:spPr>
          <a:xfrm>
            <a:off x="485204" y="2756169"/>
            <a:ext cx="3493855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dirty="0">
                <a:solidFill>
                  <a:schemeClr val="accent6"/>
                </a:solidFill>
                <a:cs typeface="Arial" panose="020B0604020202020204" pitchFamily="34" charset="0"/>
              </a:rPr>
              <a:t>It’s </a:t>
            </a:r>
            <a:r>
              <a:rPr lang="en-GB" b="1" dirty="0">
                <a:solidFill>
                  <a:schemeClr val="accent6"/>
                </a:solidFill>
                <a:cs typeface="Arial" panose="020B0604020202020204" pitchFamily="34" charset="0"/>
              </a:rPr>
              <a:t>quick and easy </a:t>
            </a:r>
            <a:r>
              <a:rPr lang="en-GB" dirty="0">
                <a:solidFill>
                  <a:schemeClr val="accent6"/>
                </a:solidFill>
                <a:cs typeface="Arial" panose="020B0604020202020204" pitchFamily="34" charset="0"/>
              </a:rPr>
              <a:t>to copy these images to your </a:t>
            </a:r>
            <a:r>
              <a:rPr lang="en-GB" b="1" dirty="0">
                <a:solidFill>
                  <a:schemeClr val="accent6"/>
                </a:solidFill>
                <a:cs typeface="Arial" panose="020B0604020202020204" pitchFamily="34" charset="0"/>
              </a:rPr>
              <a:t>website </a:t>
            </a:r>
            <a:r>
              <a:rPr lang="en-GB" dirty="0">
                <a:solidFill>
                  <a:schemeClr val="accent6"/>
                </a:solidFill>
                <a:cs typeface="Arial" panose="020B0604020202020204" pitchFamily="34" charset="0"/>
              </a:rPr>
              <a:t>and </a:t>
            </a:r>
            <a:r>
              <a:rPr lang="en-GB" b="1" dirty="0">
                <a:solidFill>
                  <a:schemeClr val="accent6"/>
                </a:solidFill>
                <a:cs typeface="Arial" panose="020B0604020202020204" pitchFamily="34" charset="0"/>
              </a:rPr>
              <a:t>social media channels</a:t>
            </a:r>
            <a:r>
              <a:rPr lang="en-GB" dirty="0">
                <a:solidFill>
                  <a:schemeClr val="accent6"/>
                </a:solidFill>
                <a:cs typeface="Arial" panose="020B0604020202020204" pitchFamily="34" charset="0"/>
              </a:rPr>
              <a:t> to promote app and its services</a:t>
            </a:r>
            <a:r>
              <a:rPr lang="en-GB" b="1" dirty="0">
                <a:solidFill>
                  <a:schemeClr val="accent6"/>
                </a:solidFill>
                <a:cs typeface="Arial" panose="020B0604020202020204" pitchFamily="34" charset="0"/>
              </a:rPr>
              <a:t>: </a:t>
            </a:r>
          </a:p>
          <a:p>
            <a:pPr algn="l"/>
            <a:r>
              <a:rPr lang="en-GB" b="1" dirty="0">
                <a:hlinkClick r:id="rId3"/>
              </a:rPr>
              <a:t>The NHS App Toolkit</a:t>
            </a:r>
            <a:endParaRPr lang="en-GB" b="1" dirty="0">
              <a:solidFill>
                <a:schemeClr val="accent6"/>
              </a:solidFill>
              <a:cs typeface="Arial" panose="020B0604020202020204" pitchFamily="34" charset="0"/>
            </a:endParaRPr>
          </a:p>
          <a:p>
            <a:pPr algn="l"/>
            <a:endParaRPr lang="en-GB" b="1" dirty="0">
              <a:solidFill>
                <a:schemeClr val="accent6"/>
              </a:solidFill>
              <a:cs typeface="Arial" panose="020B0604020202020204" pitchFamily="34" charset="0"/>
            </a:endParaRPr>
          </a:p>
          <a:p>
            <a:pPr algn="l"/>
            <a:r>
              <a:rPr lang="en-GB" dirty="0">
                <a:solidFill>
                  <a:schemeClr val="accent6"/>
                </a:solidFill>
                <a:cs typeface="Arial" panose="020B0604020202020204" pitchFamily="34" charset="0"/>
              </a:rPr>
              <a:t>There are also </a:t>
            </a:r>
            <a:r>
              <a:rPr lang="en-GB" b="1" dirty="0">
                <a:solidFill>
                  <a:schemeClr val="accent6"/>
                </a:solidFill>
                <a:cs typeface="Arial" panose="020B0604020202020204" pitchFamily="34" charset="0"/>
              </a:rPr>
              <a:t>key message templates</a:t>
            </a:r>
            <a:r>
              <a:rPr lang="en-GB" dirty="0">
                <a:solidFill>
                  <a:schemeClr val="accent6"/>
                </a:solidFill>
                <a:cs typeface="Arial" panose="020B0604020202020204" pitchFamily="34" charset="0"/>
              </a:rPr>
              <a:t> to promote the app on websites, social media and through text (SMS) messages.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4F3B76-F80A-4908-F333-6FE54313C9B1}"/>
              </a:ext>
            </a:extLst>
          </p:cNvPr>
          <p:cNvSpPr txBox="1"/>
          <p:nvPr/>
        </p:nvSpPr>
        <p:spPr>
          <a:xfrm>
            <a:off x="4819473" y="5389818"/>
            <a:ext cx="3271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Images for your website and TV screens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BDB854-6D0F-9C4E-50B4-DC61C6B0CFC1}"/>
              </a:ext>
            </a:extLst>
          </p:cNvPr>
          <p:cNvSpPr txBox="1"/>
          <p:nvPr/>
        </p:nvSpPr>
        <p:spPr>
          <a:xfrm>
            <a:off x="8845183" y="5851483"/>
            <a:ext cx="3091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Images for social media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FD3B9B-6514-1195-2682-F702E797D7EC}"/>
              </a:ext>
            </a:extLst>
          </p:cNvPr>
          <p:cNvSpPr txBox="1"/>
          <p:nvPr/>
        </p:nvSpPr>
        <p:spPr>
          <a:xfrm>
            <a:off x="10002226" y="1399465"/>
            <a:ext cx="1859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Banners for your website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030CFE3-BF15-3401-81E9-498C11BE8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826" y="1271912"/>
            <a:ext cx="9316683" cy="11995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922D645-E4AE-B43C-28AB-E13F249400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2"/>
          <a:stretch/>
        </p:blipFill>
        <p:spPr>
          <a:xfrm>
            <a:off x="8931419" y="2756169"/>
            <a:ext cx="2918730" cy="29659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 descr="A hand holding a phone&#10;&#10;Description automatically generated">
            <a:extLst>
              <a:ext uri="{FF2B5EF4-FFF2-40B4-BE49-F238E27FC236}">
                <a16:creationId xmlns:a16="http://schemas.microsoft.com/office/drawing/2014/main" id="{71B9D1D9-9844-E47F-ABA6-0A83BE0867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640" y="2756169"/>
            <a:ext cx="3673199" cy="244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119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F79FCC-5572-8133-E3F7-C4226D33B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923" y="494697"/>
            <a:ext cx="11404154" cy="865186"/>
          </a:xfrm>
        </p:spPr>
        <p:txBody>
          <a:bodyPr/>
          <a:lstStyle/>
          <a:p>
            <a:r>
              <a:rPr lang="en-GB" dirty="0"/>
              <a:t>Supporting you to promote NHS App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4D831C4-3206-9A49-4545-E9E7A0F17CCF}"/>
              </a:ext>
            </a:extLst>
          </p:cNvPr>
          <p:cNvSpPr txBox="1">
            <a:spLocks/>
          </p:cNvSpPr>
          <p:nvPr/>
        </p:nvSpPr>
        <p:spPr>
          <a:xfrm>
            <a:off x="469133" y="2447579"/>
            <a:ext cx="6352292" cy="3533331"/>
          </a:xfrm>
          <a:prstGeom prst="rect">
            <a:avLst/>
          </a:prstGeom>
          <a:noFill/>
          <a:ln w="76200">
            <a:noFill/>
          </a:ln>
        </p:spPr>
        <p:txBody>
          <a:bodyPr vert="horz" lIns="0" tIns="0" rIns="0" bIns="0" numCol="1" spcCol="43200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22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buClrTx/>
              <a:defRPr/>
            </a:pPr>
            <a:r>
              <a:rPr lang="en-GB" sz="2000" dirty="0">
                <a:latin typeface="Arial"/>
                <a:cs typeface="Calibri"/>
              </a:rPr>
              <a:t>Other tools to help you promote the NHS App include:</a:t>
            </a:r>
          </a:p>
          <a:p>
            <a:pPr>
              <a:spcAft>
                <a:spcPts val="0"/>
              </a:spcAft>
              <a:buClrTx/>
              <a:defRPr/>
            </a:pPr>
            <a:endParaRPr lang="en-GB" sz="2000" dirty="0">
              <a:latin typeface="Arial"/>
              <a:cs typeface="Calibri"/>
            </a:endParaRPr>
          </a:p>
          <a:p>
            <a:pPr marL="342900" indent="-342900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Arial"/>
                <a:cs typeface="Calibri"/>
              </a:rPr>
              <a:t>an </a:t>
            </a:r>
            <a:r>
              <a:rPr lang="en-GB" sz="2000" b="1" dirty="0">
                <a:solidFill>
                  <a:prstClr val="black"/>
                </a:solidFill>
                <a:latin typeface="Arial"/>
                <a:cs typeface="Calibri"/>
                <a:hlinkClick r:id="rId2"/>
              </a:rPr>
              <a:t>NHS App Dashboard</a:t>
            </a:r>
            <a:r>
              <a:rPr lang="en-GB" sz="2000" b="1" dirty="0">
                <a:latin typeface="Arial"/>
                <a:cs typeface="Calibri"/>
              </a:rPr>
              <a:t> </a:t>
            </a:r>
            <a:r>
              <a:rPr lang="en-GB" sz="2000" dirty="0">
                <a:latin typeface="Arial"/>
                <a:cs typeface="Calibri"/>
              </a:rPr>
              <a:t>to </a:t>
            </a:r>
            <a:r>
              <a:rPr lang="en-GB" sz="2000" b="1" dirty="0">
                <a:latin typeface="Arial"/>
                <a:cs typeface="Calibri"/>
              </a:rPr>
              <a:t>track app uptake and usage</a:t>
            </a:r>
            <a:r>
              <a:rPr lang="en-GB" sz="2000" dirty="0">
                <a:latin typeface="Arial"/>
                <a:cs typeface="Calibri"/>
              </a:rPr>
              <a:t> in your area - this can support decision making and give insight into how your promotion is making a difference. </a:t>
            </a:r>
          </a:p>
          <a:p>
            <a:pPr>
              <a:spcAft>
                <a:spcPts val="0"/>
              </a:spcAft>
              <a:buClrTx/>
              <a:defRPr/>
            </a:pPr>
            <a:endParaRPr lang="en-GB" sz="2000" b="1" dirty="0">
              <a:solidFill>
                <a:prstClr val="black"/>
              </a:solidFill>
              <a:latin typeface="Arial"/>
              <a:cs typeface="Calibri"/>
              <a:hlinkClick r:id="rId3"/>
            </a:endParaRPr>
          </a:p>
          <a:p>
            <a:pPr marL="342900" indent="-342900"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GB" sz="2000" b="1" dirty="0">
                <a:solidFill>
                  <a:prstClr val="black"/>
                </a:solidFill>
                <a:latin typeface="Arial"/>
                <a:cs typeface="Calibri"/>
                <a:hlinkClick r:id="rId3"/>
              </a:rPr>
              <a:t>setting up a test-patient</a:t>
            </a:r>
            <a:r>
              <a:rPr lang="en-GB" sz="2000" b="1" dirty="0">
                <a:latin typeface="Arial"/>
                <a:cs typeface="Calibri"/>
              </a:rPr>
              <a:t> </a:t>
            </a:r>
            <a:r>
              <a:rPr lang="en-GB" sz="2000" dirty="0">
                <a:latin typeface="Arial"/>
                <a:cs typeface="Calibri"/>
              </a:rPr>
              <a:t>to </a:t>
            </a:r>
            <a:r>
              <a:rPr lang="en-GB" sz="2000" b="1" dirty="0">
                <a:latin typeface="Arial"/>
                <a:cs typeface="Calibri"/>
              </a:rPr>
              <a:t>test the NHS App and demonstrate it</a:t>
            </a:r>
            <a:r>
              <a:rPr lang="en-GB" sz="2000" dirty="0">
                <a:latin typeface="Arial"/>
                <a:cs typeface="Calibri"/>
              </a:rPr>
              <a:t> to your patients - you need access to a clinical system to do this.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EF38F9-AACE-3F5B-57D1-3B2CF3EDAE39}"/>
              </a:ext>
            </a:extLst>
          </p:cNvPr>
          <p:cNvSpPr txBox="1"/>
          <p:nvPr/>
        </p:nvSpPr>
        <p:spPr>
          <a:xfrm>
            <a:off x="386217" y="1359883"/>
            <a:ext cx="71940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000"/>
            <a:r>
              <a:rPr lang="en-GB" sz="2000" b="1" i="0" u="none" strike="noStrike" baseline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share the toolkit with your colleagues and local comms team to promote the NHS App!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83595C0-2B48-810C-7956-8F5E7CE6A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1188" y="1487899"/>
            <a:ext cx="3091613" cy="437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1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 descr="data:image/jpeg;base64,/9j/4AAQSkZJRgABAQAAAQABAAD/2wCEAAkGBhQSERUUEhQSFRUWGBsaGBUYGBgbHxgZGB8ZIR8cHR0cHCYeFx4kGxwaIi8hJSgpLC0sGCAxNTAqNSYrLCoBCQoKDgwOGg8PGjQkHyUuMjIuKiwpNS8sMiw1LSwyLCovKi0sNC4vNSwtLTMsLCwqKS0sLS4pLywsLCw0LywqLf/AABEIALQBFwMBIgACEQEDEQH/xAAcAAACAgMBAQAAAAAAAAAAAAAABgQFAgMHAQj/xABLEAACAgAEBQICBwQGBQoHAAABAgMRAAQSIQUGEzFBIlEyYQcUI0JxgZEzUmKhFkNyscHRFXOCsvAkJTQ1U1SSk8LhRHSDoqPT8f/EABsBAAEFAQEAAAAAAAAAAAAAAAEAAgMEBQYH/8QAOhEAAQMCBAMGBgAGAQQDAAAAAQIDEQAhBBIxQQVRYRMicYGR8DKhscHR4QYUQtLi8VIVIzOiYpKy/9oADAMBAAIRAxEAPwDqODBgx4jWvRgwYreLcww5ahIxLt8ESAvI/wDZRbY/j2+eHobW4cqBJ6UCQNassGF8Z7PzfsoIcsn72YYu/wD5URpfwL49/o9mH/bZ/Mf2YUihH66Wf/7sWP5YJ+NYHTX/APII+dNzchV+BgO3fFB/QjLn9o2al/1mZzB/kHA/lgXkPIecrCf7QLf7xOFkw4/rV/8AUf3UpVyq7OYUd2X9RgGYT95P1GKgck5D/ueV/wDKT/LFNzNl+EZBVbMZXLDWSFVYELGqs9hsLHc+RiRphl1QQ3mJOwSP7qRJFzTmGB7Uce1jn3Lb8Hz8jRwZRAyrrNwhPSCB3U+7DDCORMoPgSSM+8c06f7sgGHPYZtlWRwqSeRQP76AUTcUwYML55cnj3y+ezA/gnCTr+pCyD/x4xbmGfL/APTYQE85mDU8Y+boR1Ih8/UPniL+Wz/+JQV00PodfAE0c0aimLBjXBmFdQ6MrKwtWUggg+QRsRjZioQQYNPowYMGBSowYX+I84pFmkyyxSyOxUErppdRAvdgWA1CyBQ99iMQF+kaMziPoy9IuIxmPTp1EgA6e4Wyu/cBgSBeLyOH4lYzBG07ae9NztRg8vlTfgxTcycxjJiNmjLIzhXbUAI1JUFje5q7oeAcVGV+kmN3C9GVTrKtZT0oAT1KBOoel9hv6DgNYDEOo7RCZHO1C50FOGMJplRSzFVVQSWJAAA7kk7AAYSchz6+akeBITGXSTouJAWDILpgVCoSLIILAV5741cQ45LBCuSZGzM3TJmkL/CCb7lT1NKsoLHSO29naynhT2cIXY2tInLurlbTxp2RWbLF6ectmkkQPGyujbhlIII+RGxxlDMri0ZWHupBH6jCzyf/ANUp/q5v96XCvyxzNNlFjjEMRy7Zl01AkP8AaSUSoA0+gstr/MYI4apwupbN0KiDuL/O2lDKYJ5fv8V1HGCSg3RBo0aINH2PsflhFy30gzy5gxxwpoLFE2csGIOhmN6Cuqgy7UDdmrxUcDy+ZAz8aNEBQaZdA3dwAzAat9SJJYvudrxInhDgSS6oJNvmY+VIoUJnaupjHuOSZLj+ZynD1EbqsZlkVG0pcSI5DL6ho3djRa6FDYnafNzRm3y+WrMKkjTNCzqIiGtkVGYaWCGnU7fjRsYergjoNlCJIBvtO0dI8el6JQQYPXflP492rpmDEfh8LpFGsj63VFDPVamAALV4s2fzxp47mGjy07oadInZTV0VUkGvPbGKlGZeQHeJpm1TsGEvLc8yKih4QxVQC/V+Igbt+yrfv3xacp8zfWhIH0BwxIVLI6ZoA6rIcg2CRXjYWL08TwXGYZBcdRCRvIP0+9TLZcbErTFX5wYDgxlCoa9wYMac3mljjeR9lRWZvwUEn+QwACTAo1UcZ4tI0oyuV09YrqkkYWuXjOwYj7ztvpTzRJ2G8vg3L8WWBKAtI/7SZzqkkPuze38IoDwMReT8my5cSyftsyetKfm4BVfwRNKgfw/PGnnPm0ZKNQiiSeSxHGTQ27ux8KLH4kgfMaRQta/5TD+B6nck8httF9ZpiRmvqTpTFgxxJ+M8WnfVHmXLd+nEtAfkF3H43isbjmbgmizEmYzGsyqZULsBsbK6QdNUCKqsaqf4ccNu1TPIT+vWrDmHxDYJUggASdNPe1fQGDCN9KUTSpFAHZEcTSPpr1dFVZQb8Wb/AE9hhV+jGNlXiaIzArDSG9wamoiuxsDtiizwoOYQ4nPHSNs2XWftUBzAZotMecTXVpuNQIdLTwKe1GRAb9qJvCzz8v2kf/y+aH6fV2/9OOQ8b4THB0Xj1UyxPub+ONH9vcnHYufB64D7x5sfrDq/9ONE8ORgn2VoUTmCtRGif3UrYWh5AXzSfIwaT/olH/Oea/1R/wB+PDtzN9I2VyMvSl6ryaQxWNQaBurJYAGt69iPfCX9E/8A1nmv9Uf9+LGnn3hSyTZpgq9U5jSHPfSIMqQL9t2/U4uYnCs4niZQ9MZBp5Ui0tx9bbeuZXykx8qfc39I+RiRGkmALor9MAuyhwCNQQEKaPYnFlwPmXLZxS2XlV6+Ibhlv3VgGH41WOF5Dl2Fm6Zlj13VNKkdk+ACRv8AicbMkJOGZ6KQagFfS6nvpJAdG9/TuPmAfGA7/D+GKClpZzxImIPlr5zRdwz7SStWUxqAZI8a63nst/o5jmIRWVY3mIB2jvvPGPu13dRsRZ7jDQrAgEEEHcEeRjySMMCrAEEEEHyDsR+eKLkxisDwMSTlZXgBPcotNH/+JkH5Y5Zau3azq+JOp5jYnw0nqOVQCxir/BgwYpU+lPjPKMs+dSYPGiIyMCoPUGnTYB/iAKkdqO91WMYPo9RZ9Zlcxaw/R3osNNE+qvurZCgnSMMXF+LJlomlkvSvgbkk9gNwL/EgeTQGF3L/AEiowlLQTRmOMSBWKEuCwWhRIG5G58E+2Ntl7Hutf9r4QMto+/jtpT059h0098/G9XvHuDjNQmJjV+auu4O1jwSPzxUcO5DiilVy2oLEY6qixYEMxN+dUh/+ofbFOOfJczBMqQmOQaDqSQmo3LAsG6YKspUrRAHqBsYvuQuJTT5NGnFkekSWT1VUD1mwCCW1Aj+H54KmcZhMOoFUCYIkbihKkjp+vxvWHCeRosvP1lkl2JYICQtsCDqANHv2AAujW2N/G+S4M1IJJNQYeVrvVXuD4A/T88KZ+kTOWR08qbkaNSeqKagwv1G6U79u92O2LCXn6Z4sv0IoxNKjM+vUVXp69QABBb9m577CtiTtYXheIhwOlV9JkaXN/Q0cqwqd/Efn6018O4MkOXGXQtoCstki/USSe1d2PjFXwvkbKwSiQAtKPUC2nvfxUALq6F3W3nfC3mees1pim9EaSJJGyBQwWZDKvUDHdkDKvp9m3JxkMzIueSWQJ1zkXJfSQVcRoxoaqq9tPbufOGpwWLRnzORmBJg6kag/eJ86HfSDqPPyplTkbLDMCcBg6sGABoWva6GogexPy3G2J+W4BDG0zKp1T/tDZ3Hq2HsPW3b3wicD50zYkQzSLKkkc1JoRPXDro2osajG4N9hvjfy7zlmZc5CksiFJGdWjEWjQQshG5sndB57HcnwnsBjoVmckJHM6CbabEb70S2szbTW9M75HJRdPKN0wZCzJGWOpixJYg3e+/y2+WJi8uZYBF6MdI2pRWwbY6j+8bVdzfwjFBzW6rxHh5JALSUL80HH97qPxOHHGfiFOIQ2sLPeBJvvJBpnn7v786MQ+LwyPBIsJUSMpVSxIAJ2s0CdhfjvWIXMHG3gaBY0DtJIAQf3dSKdO4Aa3WidvfG9+YYRN0SW1agt6W0hzVKWqgTY/MgdzWIG2HRldSmd+eh3FKlJfo3cHp64ulrRjLv1gAlMi+igpaqGrYD8ba+XuGNDCglERmChXkQfGFsLZIDE6a7+bxaYMTYnieIxKMjpn399/AUtda8ODAcGKAoV7ij55NcNzdf9hJ+hBv8Ali8xD4zkOvl5of8AtI3T83UgfzOJcOoIeQo6Ag/Ogq4qTEoCgDtQr8Mc454hLZrMMf6uPLaflGxzGoj5dTSD+WHbljiHXycEnlo11D2dRpYfkwYfliBzjlIlj+tPKIGiUr1CmtXRyLieP+tVjVAUQdwe+NDALOHxZSrXTzkcr3iLc96lYe7FaXRsZrk3CeMQRrmY8zlnlnckwSoBqjNUuliQYwDTBl+d4084ZppozI1aiVLf2tNE/mbP54ZFiykoLPnchCnc9IylyPIVJW9BP4N+GFrjP2mXgiQHUwRAD3LuzvR9zb6b+WO5YWhT2cJIM3mbW2m21wPOrjamSh8olUpJJMCOQsTJJ3tpaumczqZFyTeZIZ1/Fny+sD89Bwg8nc0x5HNZoThunMhFqLoiytjvRDEbfLHX+KcB6uXSJX0PFoaKQC9EkXwtXkdwR5DEYRuJ8hyyvqOTjEn7yzp0r9wGTqqL306WrHO8OxeGUyph09021A/qJBv49dL1STlU32ajFwQYkaQRa9InMkmrLQn92OFfzWEKf5jHWucja5Rvfrj/AMWVnP8AhhYzX0Y5qZFhcQqBIS2YD/Eh9o9JNgEgWw7b4deZ+DSPHlxAocwybqzhLQxSxn1FSL9Y8Ymx2MYWtkIULZ9+YgX69fOKe+4hToW3OUBIvrakL6Kj/wA65j5wH/ehxK5vB62Zr/vP8zlst/li25I5Iny2dlzMoREaPQqa+o1nQSSQqiho9vPyxU85X1s3/r0I/PLQ/wCWJEvNvcRKmzIyD1kVZwSgrHBY0KlHyhVUvAefOhkmyM2T6thwN6DayT6xpNkE/EPAHteNbZV85NlYW3d2iVj39MSKHc/7Kkk+5xb8ocEmz2UWQDJimZCzCYN6fJCOEbYjwMPfK3JseT1OWMszCmkIql76UWzoW9+5JrcnbD8Xj8Ng1OFAhyTaSb8+QG/WoW3GG2lhuSVCLgCBPQ3NMOKDgH/TOIe3Vh/UwRX/AIYv8L/Jx1pPmPGYzEjofeNNMaH81jv88cezZpxR5AeeYH6JNVDqBTBgwYMVKfVRzVkzLlXUR9VttKXW/bfYmqJugT7e4U+U+TWYytPG0SGPpqrNqY2ysTbKCQNAG6i7I3qy+5vNpEheRgqr3YmgPH99CvnjHKZ+OVBJG6sh+8O1jaj7G/B3xpsYx9nDlCBYn4r+nKiHIBQDr+vwKouFcjRwLIqyynqIUoklVF3YUk2QfJPaxtZxb8D4SuVgSFCWCXuas6mLHt8yfyxOwYqvYt54EOKmTPnpQpZi+j/LjuZWOsveoD1MgS9l8AD8+99sZ5jkrJmJI3HpQmiWFkszMdyKvUzdqIvGHM/MskMgihCBtIdnYFgASwUBQRZOljZO1DY3smtqbNDMyLBLIralVlk0A7bgdUqhsXqo7777Y38LhsdiEB1ThA1HPpyj3as57ibDDmRSu8PH3v8AOui5nlvLvGkTRjpx/CoJA+YO9myLN9zjdmODQvIZGQFyhTVZvSwogb0LHkb4yyWd60Cypt1EDLfgsOx79jse/bCtyZms2+YkXMSEiFSrjUDchYqCPsxQ9Dnv5XGY008ttxZdy9nsSZMm8QOeskVbW9CkpgmfT61eJypl00tFGqOgcRtuwQvrttJNMSXa773WKrgPJJhzCyyzdQoD01obEgrqJCrdKzDt97vsBhtwu80ctGdknioTRVput9J1CiQQrBrqxpNkHwQcHiVurLTruUKEFRE87TqASbkaTNPcWpCSpInpv1if1NXGcykRIlkVfsrYO33a3v8ALv8ALxjXwnjMeZVniJKqxWyCL2BsX4IIIPzxzzP5/MM7yu5SVGr0kjQqCmUIWKWSG8lSXu9hh+5c4P8AVoFj21d2I7ajQoXuQoAUH2UY0eKcG/6dhULfXmUuMoBsBfN47QQYM1n4XHDFOKSgWTIM89vvO4iveNcBjzKgPYK3pYVtdWCGBVgSF2I8CqO+EdMqVICMxcZilo7M6PpBOvVS+kPV7Vh25i4g8MOqOgzMqayLCattRHnegL2tlvbCZ0GSGGbWgVnYAfEyFRJqL6rV+z6loVexJrDeFKcDRzGxMJB5wSa22TAM72HjTdyrxh8zCXcLYYAECrBRHG1mj667kbYucVfLOSWLLRhYxHqUOyDVszAWBqJIA2AF7AAeMWmMPFFBeVkECar614cGA4MQChXuDBgw2jS1l5fqWaaN9svmnLxN4jnb44j7Bz61+ZYe2I3PfB5cwYrR5MugYskWkuJTQVyj0JFVdQ0g6re/GGfPZFJo2jlVXRxTKexH/HnuMLy5mTISxxSymXLSCTQ8n7SIxoX0s/aVSitRIDencnGvhnipYdR/5ANDvbUdY9dbm1RyUEEVzaTlaJX9CuzXsn1bOBr/ALBiKg/nXzw28mcjyddc1ml0dPeGE0W1H+setgQOy9wdzVYYYOf8qVVpDNAGAI68UiAgiwdVFCK9mxZycw5ZWKNmMurCrUyoCLAI2LXuCD+eNHF8SxqkFvIRI1NzG8WA8atLxinG+zsAdYAE+MVYYMRv9Jxbfaxbix613B8jfcfPGYzsZFh4699S1+t45rs1jaoJFbsGNIzse51pQ3PqXYfPfbGI4jEbqWLYWfWuwHcnfYfPC7NXKlIqRjnHNPDJGzOYHSzBV3idHSFpFYCFUYWvYgjzh6j43l2NLPASATQkQmgLJ2PYDcnGnLcz5SRxHHmcu7m6VZEYmhZ2B8AE/li/gnHsKsrSgm3LS4M/KnIdLawtBgiqP6LuAy5XI6ZgVd5GfQe6ghVAPzIW/wDaw34XG59y1Bk67xkqDMsMgjUMQAxdgq6bI3F41w5zNZ0N0imVgDunUH2kz9N2Q6QRoi3U7nUflh+JZffdU+8Mkm828o18omokkAQL1u5hz7St9Sy7HqyD7WQf/Dwt3Y+zsLCL3s32GLvKZVYo1jQBURQqqPCqKA/TGjhPB4ssmiJas6mYkszse7Ox3dj7nE3FN51OUNt/CPUnmfsNvM04Dc0Y8Jrvj3BisKdXNOIZzM5qF5jIOisqDQCnoJ0FfTosga1BJcE7ntWK9UgBcz9RvhZYwwAJNhmLNYQAKg2oksO/jpa8BhEDwKmmN9VgE36vIJs2Nq9qHthGkyU2VmRpIjJ02sEB9ElAhW1KraCD6tLDYjzQOO2wGOaeQtpAyx8IEJJHjztc9fOudxWGcbdQ7qCIVqY6xy6aVL4PxZctlZRlmlmmoOIXRqjUMFJAT0sArAnS3qoHbfDZy7n5JsukkydN2u1oiwCQGAbcAgA0ffC1y7kp2zHVii+qwFgXXf1gX6VDoGqzsAFRbJGok4d8YfFVNhRSBKiZJmSLfCYt9a2sKqWgCNN4I9ATp5fKkLnjKyJmROVuBo0Rnr4CpkNsb2B1KLIA377bry54OQsX2khICooJJPuANyALJrwDuMdXz2SWaNo3sqwo0SD+oNjC8eU8oJI43lZnWyI2kQM41M42ADUpL0VrubvGtw7jDKGA26DKdIEggAwTcb2Olr1k4zhIee7QHWJv+uVW3LuTeHKQxyVrSMBq7X+p/v74SIeYmyudzJ+z0NmNDB7BIDturagB+0PcH4T28dJOObtAr54o96WzThgCVsEv5UgjeuxxR4UUPKfU6JBBJHnNvtVrHqU2GgjXMB9aZMzzJG2bhjinRtdABGRlsElxJQJtkoIAR6gbxd8Sz4hieRgSFF0O5PYAfiSB+eK6Dl/KRSoQAJLJQNLIxJA3IVnOqge9GsWmdy6yRujLqVlIK+4I7X4/HGe+5h1LaCUnKBeQAT3jOnS09KuoDmU5on1rmrytmZJFC08z0AL02wqwTuyqqklqF6WIHjHUDjnGT5QzTRq9aJCybF6ZbD6nOn4SrkMNJDG5LAsAN/HOLS5WJDHBNmm7HRV7AeptKk799lrY9tgel/iR9vGrYYwykkIBSADpER3iYgiAL6g61l8MYUwHFuAyogk+V7eM7aEeAn8TyfVhkjsDWjKCRYBYEA15o74pf6FRtDod31nUWkB7lwqsNJtdNIo339N3ZJxv4NzFJNp6mTzMOq92FqKF7nYi+3w9/wAcQY/pIyhuzIu5q1G496DWt+zUR5Axz7LGORLbIJgyct+mon0raSc3wzTNBGVVVLFiAAWPdiB3PzPfGzHOIebZDmusZJRB1SCNigho76AT28keq7PbbHRlNixiPiPDXsEUdr/UJ/I8RvUi21Nxm3E0HBgODGcKjr3BgwYbRoxQc7cutncqYkIV9SsrEkVvTbgeY2cfni/wYlZeUy4lxGoM0CJEVplyatGYiPQylCP4SKr9MLfJvKnRygTNxxyTF2LF1R+x0rvv9xVxPzHNCJMY9DlQ6o0ligzaa2uyAWUE+L7GjjCPmi5+n0yEMhjD6t9akrumnZdSkXqvsartpt4bHJaUlKTBAXPQTfXrca2FRFSJ16VV8t8iRxvmfrMMMimUiAOiPpgFsoFg6d3YVt2/DBnOQozn4XSGEZXQxliCIEaVNYjJSqY1K29fd38Yu4eZo2m6QEm7FBIQulnW7A9WrurAEgAkd9xeiXmmp+n07QSCMvq31MVFhdO6hmAvVfc12uwDxJTqlZTJRJGndiJF/PnNCW486q+YOQo3lyxy8MMaCWswqIiB4bV6YADWNcait/i9rwc0chxyCD6rDDFUqibpoiaoG/aA0Bq7DbFvxfmdYHK9Nn0qGkIIGlTfYH4zSk1ttW9msaZ+aSs+gRgxiRIy2o6iX0eoLVUC42uyLPsC5gcSIbWgGAkkSdRuTe+tvKgS2JFQucuTFmy4XKRRRShxuiohMbho5BYAsdN2Nfw+9Yn8z8vdXKsuXVUljp4SABTp2F9vULXf97Eri/MCwMqaHkYjUQmnZbq/UwFk3Q80e2PeI8eWOBJUHU6unpi9IOpSwJNEqNIJ7E7VWKzZxpDMAm5yzubW8Lb8zTjkvWOT4KPqKZWUenoLEw7/AHAprGHKHCHyuTihlIZ116mBJBLO7XZ9wcRxzeOkD0z1C7IYwwoFQCW1kD06WXxdsBXerfhufE0ayKCAbFGrBUlSDW2zAjbbbEWJaxbTSu1TCSv/ANhP5PjHSilSSbHapWDBio49zB9XKKsfUZ9RA1aQAukHejvbLQr8xinhcK7inQyymVHQUXXUMoK1mAN6t8GI+QzomiSVb0uoYA96YXviRiFSSklKtRTwZuKMGDBhtGjBiv49nWiy7tGGL7BaUvRYgXpAJIF3XywuzR57MgRyIUU/FqVUUj+MrI5k/sLQPZqGLrGE7VOdSgkTub+Q3ogTW7jnN7Vpymk2QolYWpYmvQPvAdy5222DeKjl+sxOrTSlGaUOFkQiSRoiun1UqR3pWkALUGrvYy5i4SYdCyOsgNvSRkELGLsoTIrjVpGkjcke2Gbl/g0YiikaLLiXSDrRE+92oqKvSRZXa7rY43Frw+Fwstf1Wzb/ADGnP5VKvKkdzff61dYUOOcmyvK0kDqNba92ZGR/JVlVu537CiT3Ha5Vyxb1ZtbNfAKWzsRa9hvvvtv7YEmNlj9bokVagAWwNV3rsCfa8ZeFU7hVFTZ2giKrPYRDwyr2v50u8K5KzC5qKeaRZChHqeaSRgoDbLqiFbn398POKcQmtxnCRQ+Jd/mPV8v542BDQPTnJBoW4utzZ9W++25uj7YWLcXiVBSyLCLAD70W8OloEJPqfyatMGKhcoRR6MxPc3L5+fr3rb8PGMPqou+i9jb1TntQ33aiDv8A+HFX+XT/AMvp/dU2Qc/p+aucDC/nityuXKyX0kHhmEhJ39we/wCHzxv4tm5I4meKMyuK0oPJJAs/IdzXthhZ74Qk69R9ZgedMUIrlfGJQ8sqrZbrO6gC7+3bSAPNtQr546PydmdeShO/pBTfyIyVB/RRhIHK04gDiKXqa9FUNWkIpD1f/ag46LwvNvLEryRtE5vUhN0QSP0NWPkcdb/EOIbcw7aGyFBJiQRNhGnJXPS1WH15soB0Eem/n9qlHBgODHGCqte4MGDDaNGIue4lHDRkarIFedz3r2HcnwMSsVnHuCrmIyKAcfC1WRRBruNjVb7ea2xPhw0XUh0wneKBpBXOa0aRy3UaSIltRB1t0irDwNOpaWqpBiKnEf8Akyyqak1MQ+s31QrnXd2WNbjzqI+WJcPKGa0qrZc1obUA0QXWTCVode6AQi7BHivGZ5QzIQk5ZCBGv2QdCNSu8hXSG+H1aRTXXnHqX8/gUpCc6NI+JPp7tWX2a+tYPnumglBbWksjgmvjXqliVqtJp9gBWraiAcaVzgaIuTchkS31nV1WEdNquww1bAdtIHyxt/o7MBRyszqulgm4DPrlLjVeoFlYKX7nz5xL/ohmT/URBSGtAyBQzSI9BLrQNNVfbzhKx2CQuSpPwxOZOn/HX9UsiyKhzcUEwnll9Z6Vn1EAoDKAoA+Eek7jy5xojzgMcmsguMxoLknUW1qA5a71gHY3tpXFpmOWsy7lzlVj1sdaxvFprpum2qT1WzaqIA+V7nDK8jZnStpCoCyKVLjfW8bA6QjrXo3Us13uTviNriOCbaSCtIgREgx0tRLayTaibiZnlLyE30Vog6QFMcTN2rfW5N+PFY1NxQtHlUc2qkqqk1W69OwKDMq2ov5nvviRn+B5hpzIcqQxMSuYypVwv7QrqcaVbtoobKLsk49j5ZzBy8ca5VE6Qca2ddbMyaNVljoUqRagndBVAC6yMVg0NYe6e7/8k27pnfc38dacUKJVVM/EgJiBqKiXSFViQJG1am0kgaiNiDt583h15AncwurfCrkJvqq9yurzuQT7FyNqoKGa5SzIdyYJDaLSgK6mQKq6rBogKp2bySfbD1ymrpG8bxNGquxQkVqEjO1V40k17bj5gU/4gfYdwf8A2lJVcaKFusc9j0NPYBCoIqy4rxJcvC8r3pQXQrckgAb7CyQLOw7nHNs3xB5upLLpYmPUm9jpsGoKPuqdP4sKY7mh1THPs1wHMSzys8LhjqkQ6l0EqygISDRuEaBdUdRI8ir/AAjjcNhHVuPAAj+okTBgQkHlOZRF4EeNPjOHcxDYQib7DS17+kDaTNWuQyefy/SSNoZoTpB1kgxrX46tvHqfx2GL3MTZgD0xxMf9Yf8AFBX88R+WoswkQTMKoCALGbBYqBXrolbFDcHf2Hm3xzuOfl8hQQSN0iArr3YHpFabKRkET4HUetU0HMR3EmXzKsoJak1Lt+6w+MfgP88ReGc+5WWNWeRYmIso+oab8aioU7eRt+OL3NyhY3YgkKpJCgkkAEkADcn2rHKctkMwFVDHIHYQ9JOmxVlckHW9ARlQN9tsaHDcHg8YlZelEERB8Z12Fp5c6tNpRPfVHlNdN4VxuLM6zC2tUbSWA9JNA+k9mFEbj+6jifhQ5B4EI0Ep6ySBTC8b0BaMNx6QWFAVuQNTAYaM+HMUgjID6G0E9g1HST+dYysaw03iC0yqU6Sfn/sUwnlWOa4XFIQZIonIFAuisQPYEjtjfFEFUKoCqBQAAAAHYADYDCBynndM3U1skfRMkpkY7g1pJs+ptX3hex7+pbduGcUjzEYlibUhv5EEdwQdwQfGLnF+GO8OdLKl50iLiYBImPH7VTweKTiWw4BEzY62MV5nhZX9t53jIHt8Vn/jfERI6/q8yKo2HHq00APiF9r3ruffG3PREMSFnexY0SaRftWoV2Hv3OMDlSO0UjU17y99PZtzv+B9sVW4CAJ+f+VaaTA9/msY42FXHmGNlv2u257H1AHYA12rB9TFUIJD2YAy+fYHUaO7fI1+GMUyxC0uXPciml7iqNb9q2rHrZGrHQTT3synYDtt3HbxtiXNfX5/506fc/5VkctuQYdhtq6vhdWnzfY+ff5Y1pDdDoRb9/tdrUUBsD4vb5HHqZSr0wQb3/WHdWJ7+k3YP88YmALWmPKDYDduzdiB6d+wA/4GCDt9/wDOl71/yqfkiFsFY0LG6Vr1E3Z7D2xnxHiUcCGSVgqihdE7n5AEn/IE+MRMgq9StOWDAWNHxC/yG1Xviu59yMkuWAjUtpclgLJrRItgDc0WF1ZrejWIUMocxKULMA6n/c1VxCihJUkSYpkBxqbNoHEZddZBYJY1FR3IHcj5457nubZGr6vrgjjjXQihHDMLFWA2pQAoC7ebHtN4TmjmuJJMqMulB1bN6SI5V8EhbMigLdmmNdzi4rgzjaC46YEE+Y0B8ek1QTxBta8iLmQPyR4b09HBgODGIK0K9wYMGG0a8vHuOP5JW/0ihQo85zAJmSTUSmpQ6MAKChOpsSdh2XTh1+kDiMsUMYjeSJWepJIxbBdu3nsS1CidFA98bL3Cih5tpK5zDl/vy36U/IZA5+/t4014iZ3isULRrI4UysEQG/Ux8Ch8x8t8c5Tj2aTL5eRppzGs7faVZkiqL46W5ArFxfkDzWInEJZZ8pDNJPMSJmiu6IImFSDTXrClaIr4BvidvgpzDtFiJi2s36dL0Mipg29n8V1zETivE0y8LyyXpUdh3JOwA8WSfND3oYq+b5posk3QLFwAur71AGzfgkgC/Gr3o4SWglkyWaYyZh4EKmLrF7ZiHVx6mLFfUh0kkAk+e1bB8ODyQ4pXdzARubj8/U7UUIzQTpMfT810fgvEjmIVlMbxarpHq6BIB28ECx8iMZZXjEMokMcsbCMkOwYUpAs2e2w3vtiuyGTjXhyo5keMwWxJLMVYFiL7mgaAN7AA3hJ4RG0kedy8MU6rMFeIldgsdAq25OqtO290dzhzWBbeLigYAVblE9b2F/KmJEia6Jwzj0GZ1CCWOQp8QU7i+xrvR8HscTicJHKGTkbNLMcu2XWPL9Jgap3PTvTXdbQm/nvRJxo554JLPmQTC88ejSir2Rjp9Xah9+zYPw70MI8PaOJ7ELgRN4PlqB110pyUyYJ9+/e1X/GOZHjzUOWhjV2ei5Z9OlLANfvMBvW3gC72vZplRSzsqqO7MQAPxJ2GETL8sFc9k+qjSMsStLJRI60aAKxet/Ug7ne/nWLTnng8s4hKR9VI2torrV280aNXRo1v74LmGYLjTSVQCJKuZvzMbW0pQkxfb536/j70xPxGJdJMkY1Astuo1Koskb7gDckdhiJPzPlUUM2YgAZdSnqL6lBq1o+oXtthIbkrMxwQGNELq0p6VikWZXUoDdDZy22wO3zxIyHJ02rJLNEjRx9TqhipGlmzBUVfq+OM129+xxJ/IYRIzF2ddCJtm+sCNr0MvM+7+/OuhYMGDGDQoxrbMKGCllDNuFJFmu9DucUPNXF5Y3hhy5AklJ3IB2FADcECySSaOyNWEvi6ziaVptInUo1hRtoCldNMQQdO3bctt4xtYHhJxIClLAkEgb6xpynes/FY5LG0wQDyvXQeF8wLPNPEFdTCQLbbV3BIHcUR57ggjY4kcaestOfaKQ/orYVuSZ9eamd5GeV0u9GlWAKAkE0TXoFFE239V3hj5lkC5PMX5idR82YFVH5sQPzxHiMKGsWlpA/489bTrfXpUzTudorPX6nlXNMuYgxGYaQaR6dHRu1Jph1SForp3HZl3Hs5fR6AICsYYRJQ9RRiZNy1OmzqFKAEgHxQ04Xxk5NBzCtSJKEBA3RqUdQH7w1sUZT8/GoYf+C5/rQRyEAFl9QHYMLDAfIMDju/4xxaVMlDYzDOUkz8KhqIjcbzzsKweBpUPjEGAdNQdDPTlFuZrXmcsTLfTdgdy3VIAPb4b9t//fGhMoR6uhVWbaYncH8TXnv7Yzziu/7SFGC2QOrXsNxW/wCe3b8MamyWp7MMF3uNZOxq/He68f344JBISAT8/wDP7V2CTbX5/wCVZfUhv9hFv2uQ73THwfvC8YLkx2EWVHy1k3Vfw+DjYYAuyplQNVgk127GqNECv/btj3pAWAuUHaxfsN728ECvwOHZzz+Z/upZj7/3WIjAA9OVXbszXR1EkX7efxGCk3v6nXpvt231X+mw+RxigFj1ZM2V7AXe1gb72b/XAMyunaTJ+LpbXcGvvdyQTgwfc0orfw6XU3xZdqG+gHUPA/s7g7YruYeI52NSYYVI10GUGRtG3q0+5s7Ua0/xWsw8QAG00AqySENEeN9W23fv77YtDJpTUxGwsnxsNziIq7JwLUgEciD+BUTid647nuJktPqLtI5Pq0RxnVoUG1Dekhgb87Xhq5b4lnSAsEcbQd1d4hCNJv4dB0neu2q9+1b1XD6m+sssLzB45GiIUsUZpLU6lsB6cE6ST9ke/bDRyBmVMUsY1aklJYEVQcbUO6k6SSCAdRb3BPTcSdAw5GQHLAg9QL20jTYViYOA6SB8cmfAxy31pobBgODHEitevcGDBhtGqM5iDL5uKFIAHnVvtFC7aQzUd9W+g9hXbEqXjERzIypVy5Qv8FpQrYntdEGvmPOFP6R4368Bj6mrSw9Bo1UmoaqOm0LC+wsXQs40nKvJmI5sos4H1NlV3D61+EUS25e9ZHezuLFY6BOCQ62h1atUm8/1AmCT9uholNgZ1/MUz5njH/Lo8o0KMjRlw5NkFPAQrVdt799sW8QjYDToIU7VpOk/Kuxxy3gvBphITJDmVqCfWx1vqYqo9Jaq1UQBd997s4Z/o14c0UUuqHpguuliulnAH3gDR09gwoGztscLG4JtprMhd0gW5kkydfkKK0BOhnSr7jHHo4InclXKgnQHUE0QD3OwBIsntf5YIuNwNHCZGjjM6oyRyMgY6gCAAT6jZrbzhMy3KJJz7tlzrLARNVawxGul+98I3I/DzjX/AEenXMZIrA5aOPLLIWAMf2Yj1AkdtGm1IPxAijeCMDhYy9pcXmw/pBjXrrztTSBz501cuc1rmFbq9KFus0SJ1L10qN6dQUk042AxdZrOpGuqR0Rbq3YKLPi2NXhC4Dy/mcvnet9XDIXKnUygqpCjqpbbeVK1uAaO++/6TIRqhYutgNSMjuPmSFBoG13PlR3F4Y5gWHMUltpXdUJteDy5+tOygryg/L5fb9XpnzXNWUjCM+YhCuGKNrBDBe9EWDR2/EVjZJzDllmEDTRCU7CMsLs9h8iR474R+CctSTR5ItGGhEkrvqoDpM8pG12dWoEAdw3sTib/AEEmOYOox9IzLKZN9dqQ1DfyRe4FFm3PYleBwaFFKnLidxzIHyEkbzaiUAEjNz26+O/3pii5yyjdOph9qzKnpcWyVYNr6e4q6vxeIMfOqvmIwmg5d4XlLtrD0mr4UIvbSdiL8+10ef8Ao9laSdkqiwaJS3c2u/8ADQRfx1N3xcScmNqiKulR5Z4aN2zsjLfbYWbvv8sOLHD0CQuZB1OlraDW4HKQfANKQBM/L3/ufObwvnjKzsyo7DTGZCXRkGgVqILAXpJF/jjfwnmzLZmQxwuzMFLUY5F2BANF1F7kfrhVTkWWIKzMrLHFMGWMMWdpHLgAULr0Aknx474x5A4TKMz1GSZY44mjHUq7Yx0oo0wAQ7/he5wncFguzccbWbC1xr6Xn707KmFEHT37+9dEwYMGOeplKnOk0cUmXmMZkkRiQLYKET1FjQNFSQQTsLJOy7U+YkfiGb+yXR6FFtR0IpY630kiyWIVQd67/Fp6HiDwp8uVb6sYNOr1dLRWr56Nr/HG1huIdi1KUEqSICpkCTy08OdUH8L2xyqPdJkiNY6/WqHL8hquYVy5aJNLKCSXMg7ktsEWwppas7bAU1xzDwhsxGqo4TS4aipYNQNA0wIokHzuBti0wYq/9SxPbIfzd5GhgGOsGpxhWghTYFjqKoOHcAkGTky0zIL1hGW20q1EE2FLEOWO/wAtyd8buA8u/Vmduqza+66Qq3d6q3Orxd7+fGLnGnN5pYkaRzSoCWPsB/f+GCviOJdC25s4qSkAQVen0pDDtpKVRdIgHpUHPxRoygDLhpD2kIUubBoeSb+R3rbGK5F9gIcsoWiN272O1KK7fyGEXjc0udlYxxnW8elUoMVRCfUSWADW47GgaA1d8XfDOdMwsyQ52BY9Wr1jWp9Ks16WB1/DRKsasY03eHvNNJKSCqJKZuPnflUbHEQ4TbuzAN4P26UxJw01Rjy1Ensh+HwO3fxj2PJSA3WX3O/oPYnffvdY18vcyx5xWaMOuggEOAD6hYOxIo7+b2xu4xxuPLBTJqJY0qqLJrudyAANtyR3HvjLP8x2nY5e9yq846Wwc9o1n915HkZAQS8dAjYRr7jz4/4/LMZOTf7Rewr0L40/4Bh/tfLG/I51Zo1kjNqwsGq/UHcEGwR7jGji/F0y8et9R3ChVq2Y3sLIHYE2SNgcRBTyl9mB3tIga+lNLwCcxIjnatmVyzret9diq0gDHnFOKR5eMySkhQQLAJNn5Dc/5A4x4RxZMxHrQMNypVqtWHg0SOxB2JFEYj8z8KbMZZo0rVastmgSpBq62sWL8XhzaAcSlGI7okBW0Cb0kqC4VNjv0rZl+PwyTmBX1OEDitwykKfSezelkO3hh86sccf4g2YSUiRCjEIrLRW0VY1A2ulJjU2pZD2JAx0DkfNF8ooYsWRnUhjZXe1W7OoBGXe/7sa3E+DfyuHTiEKkGBzvEkyLRNqkU0UpCjofx6c/Sr84MBwY54VFXuPGahZ2A849xpzsOuN1HdlZf1BH+OEkAkA0q1JxeErqWaIrpL2HUjSt22x3AINn5Y08O5jy2YbTDPDI2nVpVwTpPmu48frhC4Zy5moZNbxBI44sypexusnUcbd7DEChY2sHG3kPl53lhzGmNY4zLTj4nJ6iFSLNUT8h6AasnG85w3DIbWvtJjS4ibwPOPnUnZ2JnT99enWnrNcey8TlJJo0dU6jBmApLA1HwBZGKrmPnKOHLSS5d4ZXQI1aiQFkFqx0bkEdiNt7ugcR+ceVHzUsLRnSQadrApTsTX3tjde6Liuy/I0oyeZiGlXlakBbZYxq0ixfYuwr2UYZh8PgsiHFrvIlJPW/y98wEiJJ+XWrKTnxBmhAVWmShIC5+2Omo60djqoNdWCNsaeTudBMRBmHJzDPIFPSKqyrZABA0k6QTV4kTcrN9dhlUR6EjYN83KlbArvYU3iFwTkaWKSB3eMGOWSRgLJIZWAW6F/F39h5xIU4AskCxyg63zd7p4SOooDLHW30M/amHmDj8WVjJlfQzBtACsxJA7gKCaBI3IoWMKvBuaEjycf1lZ805kmCnSsraUcgWXIB2rtZxd808qNmnjkjlEboKsgMK9Xggg/Ef0BBBGKmX6P5TBFGJk9EkjkEErbuW7V6iLG5rdfmRgYQYIMJC13Jk9ICtLeG96cAggSfd+nhVvmufsrGsbEylZIxIpWNm9B967Eb2Pkca+Nc/wAEB0qks7aA/wBmBQUgMLZiKtSDsDQIurxCX6PTphBlX7KJo/gJsszNfcbAGvyPvio47ynKjIkcUkgWGOPqiTQHKBQS60VC+kGmbYgntWJGMNw5awAonXUwNbXttyNJCUEgE/QfXpNM+f5+y0LqrdQ2quzKoIRXAILWwJ2IJ0hqG+Nbc+IuYlhaGULFq1SjSVpQd6Bu2YaQPcjfxitzP0drMsTR5gColRmCq4bSoUkA2rbg/qe/YXcHKSh80zOWGZ02oUDToZ2HvZt/w27b4hUjhyE6kmL66yL6RpPpTRltrp87fuqxPpIUpKxy8qskfVRSyfaJaiwwsKRqU1vsRV4zzHP+kZioCTEsbL671iQOd6W1A0Htqvb3xLyHIkMaOpaSQsgS2JOhBRCrZND0r3vZQNhjTlvo9ijjkSOWdeoEUnVuFQsQB2NWffwB727NwyTY6jnpad/H18KJyzI96fv5Vb8t8VbM5ZJnVFL3QR9akAkAg15AuvGLPEDgnBkysQijJItmJPcsxJJ9hucT8Yr5QXVFv4ZMeG1Nqh504sIMq9/1gZL32BVtTbbmlB2HclR5wr8EmzEcx+rokrGMAqQFoIe9mVR3bYb0P52n0h8NkkVWATpIpDWfvOyACq3sha8fFfgGHyVnLzR1CtSyqvz0tGyn80s/lj0DhSWWuAPqCQpRgkGYsrQwRoO951zmL7RXEWrwBI23GtxubeVX/DMzn2l+2iiSIqfa1bwdpGLWaBGwre72MTiPCuJuVMecgQVuBEAL/wBpWJ/lhqxrmnVBqdlUbC2IAs7Dc7bnbHFfzx7TMhtI2jLI/wDaa3Q3AgqJ6/6isMlG6xqJWDuB6nC6Qx968f8AHbFDzrxSMQvAdfUZVdQqM16XBAJANWUI3wyKwIsEEHsR5xW5zlyCaXqyp1G0hdLbqACxB09r9R3+eI8K62h8OvTa9o126RQeQpTZSjfnypGykmYgH1mLSqOxis6WBKM/xKQGUFgd1bfa/l0Phub6sMclD1orUN61AGv51jRm+AwvCINOiMEEBPTRBvau293+JxnwrhEeWTRECFLFt2Lbmr7nbt2Hz9zi3j8a1i05ohcnbVO0mdRVfCYVWH7gMpgeu/r41i6w5SF3VEjRbdgigWfwFWx2A/IYSVhn4jOQx00tn4isKE7KoUqWZiO9i9JNgALh341w36xA8WrSWohquirBhYsWLUWLG2FCTkWcnf6sfnqf/wDVi1wt5lCFrWuHDoSJgc6r49Dy1pSlOZG4BiTtUd+WKlTLJxErItkRDrCvvbfbEBqN0CDTXiNxvIPHKsT5lp9PqZdU3obbSDqmYajZNVsB/EMTRyDmNVg5cbCqklBBBLXYjBu6/TErJ8hSWFlaJY/IjLEsPIsqui/LbnfwdxqoxjDagtb4UANMoknxAny9TVR1p9xHZoaKSd81gPW9XvJsOnJxbVq1PfltTEhj8yunGzmXjX1aHWApZmCqG7diSTXgKGPceBYvFqiAAAAADYAeAPGF3inJqzzdV5pCCRcZAKhRptF7aA1b9+5xzeHcw7uLLuJMJkmLmb/Db610LSUoCUnQUq8UzU8rJLmEZQRoRumUXy2wYlrIBNn90fm1cmZ2EQRxLJGZWUysgYEjWdW9dioZRXyxZ8b4KuZQKzMultQZasGmHkEEEMf1xB4NymuWm6iyOw0FQrBdixUkgqAKOkbV77742MVxTDYvABlXcKSSEpFul/MzVpbwW0EREHQC3qTPOr04MBwY5YVVr3BgwYbRqo5h4/FllAlSWTqWAiJqsbXdkDz2ve8VkvO+VgihMccrRyqzIIoxtubBBZSGLavzBv55c78tS5wRCJkAQ2VcnSe25A7/AOHsb2gR8hS6IFMsY6XWJ2Y31DMQBsO3UFn+Htjdw7WC7BBdVeTInoY28PWiAnUn36fnWrXI8+5WVJXBkURBWOtCCyvYUqNy1kEVsb8Y0J9IuXMTyaJx0ygZCihqe9Lj16SvpbcG9u3bELK/Rsqo6NLqDQpHstfDdk+r5t+t4lLyErRSrNM8kktapCANl1UKFfvNvtvXtu4o4YCYUSJHPS07ePyijCY1PuOnj6aXrbPz9Eiylop/sphEQOnZJF6h66017m/lin5k53d4IpMsJo6kPU1aFoxsAYm+L4gSbB7afc4sIvo9AjZWzEjF5Y5GcqCSY7ru3cnuT7dsb5uQ0bLPB1XAklMpbSLBKhaX22ANm9/0w9tfDWlhQvB6xEXtHOh3Rre/yrFOdmbNw5YZchnVS+uTSUsAtS6fXoujuDsdvOJPNPMz5YxxwxCWWS6DMVACgk9gSTQbYfun5A+Z/lVHzQzUszaY2WQIaCqYxsdXgCrPv5NYk8X5fy+fRC9OvdXRlII+Roqd/wDH54rZsEHG1Ze7He1+LzInyikIkT79/rrSTzTx587Blx0G0s5DxB/2kivo6asF3/hatuopoEXhi+keVxkSFACn9oSewAJAoA6txuO1LW94tJuVoSsCLqRYHDqB5IZW3Jsm2Wye5s4947Hl8wDk5JVV3XVoDKH072QDe1XvWJhi2S412ae6gqJFzAnXyF6dnSFJIFh87z9KUs/zNPkI4IYostH9lrMJ6khBJckalb0A0aZgdz8jWTZ+d+K5aVQiiVAEBLG8uwDsT6qDgByNvFV5LDn+T8tmmSUszUoAKspDAAC7o3sB8tvxxPj5dhV4XCnVAgSMlj6VClfzOliLPvh5xuFSmQnvkKCrbnxPPnemjLAtz/R1qm5sas7w/YkdbtqYUTQvbY/n37e+KfgfOmafMwrK0RikmaEqsekg6dSm9R7Wq/O/zw+Zjh8cjI7oGaM2hP3T7+2IUPK2WRkZYlBR9am2+OgNW53NAVfasV2cZhwz2biJISRoLGVGRy1FC3L3f9elWuDBgxi0qpuYeCy5jQElVEXcoUJ1MCNJJDDYe3ub8DFY/JkitG0M6oyJGAxjJOtEKFvjohl2Km/O/tGzOeVOLl5ZOkqJps9iGVCFJPwqWZ2vb1RVfjG7h3P6yOBII4Y5ATHIXuqBYawaBsDwe+293jrGU8TZYSnDmUBGY90RC9QZHesOsaVAvAocJcKZNjMnbTfmdqb8Q+L8MXMRNG210QavSw3Bo7HfuDsRY84o/o+zUjwSdV3ciTuxJNtHGx79hqYnT4vE3mGLNkr9WYaSNLKNAYE/e1MDQrbYWO4DXQxFYVWHxZZzgFJ1NhzqwQQYNJ2QnzMfTETMXVzGiBmZNCWAgjtVYUponTsupmG+HPlng8kCN1ZHd3IJBdnC1fYt3JJN0AOwAobq3EMvNkWjbVDqVToAoncAEaHcO9VWsdwzWFNYbeGcyQzaQHVZGA+zJog1uo1Aa69x7Y1uJB1xntGUyg6qA5HfkKDrrWcJBEx5+lWuDBgxzFKoHGuMplY+pIHK6gvoXUbN15H4fiQO5xCzvOeVjjLiRZCNPoRkLerfsWA2G532AOLmaFXUqwDKwIKkWCD3BHkY55y9w6JOIiMgERvOEDG6YPan5mlY2fK33F418Dh2Hm1qcBlAm245dP30qniHVtqSBoox4GD610KCXUqtTDUAaYURYuiPBHkYyklCi2IA9yQP78ZYruL8KM2mioKk7MupTqFbi968YoYdDTjoS4rKnnEx70qw4VJTKRJrdBxNGeRLpozvZG+12N7oe5xl/pOLSG6kekmg2paJHi7xUZ3hCRa55HVVBck6CaVkKAVvdE9vyxhkeW/slHUDAkuDpP300g7m9tm/LxjZOE4cUhfakCE/0n4oOYAxGsHwNUg7iZKcg332mx+vpTDrHuN+3zx5HKGFqQR7gg/3YWV5ccz7ikCadfpJNR6BQ7gea/zxbcB4P9XRlLBixvYEAUAPJ+V/n7AYr4vBYRlrMh/MogHKBzmQTOw+ulSNPvLXCkQJN5961ZHBgODGQKuV7gwYMNo0YMGDCpUp/SLxKeLLgws0Y3ZpQSCukWBQU2DuT22Xzha4nxjMRZ36ysMInOW9cbliFX7E0GWr3oD+32x0LjfBkzULQyFgrd9JAPYjyD4JxFzPKcEkhkcOSY+n8RrT6Pbe/Qvf2PvjewWOw7TQS4n/AJA21Bjr7jxpwKRqPduvjS/xH6SijJ04C6mNJHstdOoYqlKQSAfvEWRW3c17cYkysvE5Y+mWDxG3DkabzF2NQ3pasVQrY1hnz/IeVm0akYBFCDS1elQABdFhsANiO3vvibPyxl3EoZL6xBk9TerTqre9vibt+8cPTi8A2kBCDeM3WFA8+hoDLaR4/KajJLM/D3bM9PqNHI1J8Ok2VHc76avc7+ThM5U5vmhWGGoJIgsg0pfUUoJGBY6iBZUggqCAQfx6U2TQx9KqTToobUtVQ9tsRchy9l4bMcSgldJJtiV9rYnY+R5rFdnG4dLbiHETmMgbC3jaKKSMpBHv340l8L57zJcluhKrxuwRAQYmU0AxDE1exB9Qse+KrKcTfNZhZJHjdmy8+yrQQdM+hhfceR+RsUT03LcGhj1aIkGsU216h7G7sfLtjXDy9l0fWsKBqIur2bv32NjY/LbtiyniWFQVFDcEiARHseWsXp5Wm8DWuaycw5mLK5WOFxAuhvUiru+uSr1KwAsdvTZ1b9gLSbmSZ85k9WYIjkEBKQsp9UgT4l7sjMSt7lQQQPJfn4bEVCmKMqvwgotD8BVDB/o6LWJOmmsdm0ixtWx8bbX7bYarimHVJ7K/evbfyphIO3P9elScGDBjn6bRjCaYKpY3QFmgSdvkNzjPBgjW9KkDmzmaGXXGICZY0JEjOkRQlboE3q8Wnn2Io4XEzCa02VwFYsFljjNWuwY3Vk9lpj4Oxw/c9ZWI5V3dY9doAxA1UXW1U/FZXVQHzwiZnhsccUMqG5G6jMjAMqGJtINHbQTsQ12LO1HHpPA8Q0cHlbBTJy6k94JkmQRAPSI6609k4hKFpSr4jY6RvyOtPnKPHoJl6eXhkiVQSbX02av1WSzEm999jeLDmSOU5dhDq1WthTTFbGoKbFHTfY37b1ifl0UKAgULXpC0Fo+1bVjZjhF4lIxQfbRYGYUc03m/Od6rlBU2UqOo1Fq5Xw+KR8ysO6vI7gtLrJVY0DAUTqqjsLFaifOLDmDgE2XhMj9KWMEawoYEAmrFn3I38bfiJGWyWYfiSZj6tIkZke9bINKtEqajvvupNCxuACcX/OUM8mWMeXjEhkOlt1Gle9gMy2brz747/E/xJikYthtlaQ2UpzJ7uUE/GJ2jxrnW+EMKbWpxJKgTBMz0PsVnynxIzQepizRsULHuwoMrH3JRls+SDi2zDUjGwKUmzvVDvXmsUHJfDJIUkEiFLKaQSpJCoBfpYgdvfxibzTmwmWkBIDSKY1HklxWw80CWPsATjiuIstHiS28NBQVWi4g8ugrdwZcUwjtPigTOs1Sco8YYEjMSOA8SyDqOWorqMnqPw+kq2nts1djhe4flBPmqzJMTzsHjliJUg2xMe+6EhhW5IYDvZGPMh6suksxDxSs7Ie+hg7DpGvOmtI82y1tvZ8Z5bkXLpIxe2pnG5MMhJKla30iwjV7BtrY43ilpp1UKylfdtsRy89QddN6vussOAGddOh6/an5FoAb7CtySdvcncn54Sed+P6i+XRwmhQ0hui5NFY199jqJ/wD4bvlPjsmYjYSxsrx6QWo6ZLHxKaAvbcC6se9CTxjhMMqlXSjJt1FQFhVfe0mvHfxjnMOBhcVDwkjlfz62p2GWlDgUoTFU+fzCycJUhgw0RKxvypQMD8wQbxZ5fOmNspEzsS6G7C+qlBFk7jftXfzjyXhsTZToDqLGAq2EIY1W9ad7rc1741LwmMvl3Mk7NCKUtH3skeo9Px2Haqv5mwFtKQUqmMyzpzT3duetVOzP8wpcWiPO/wCRUDh2dWSTrSvmGKMSoVWKKCvmhpFAkeDtud8WfAeYfrDMCqId6XUS1A0b9NeRuD5O22JOWgjii6J1sACCdDbhu/wrXn8ca+CcMWMsySTuCAoWQmlAJPpBArv3GHOu4VxlwqSc1gg7Redovrf1oOh0upKLIvP2q1ODAcGMMVJXmrBqwYMKjRqwasGDCilRqwasGDCilRqwasGDCilRqwasGDCilRqwasGDCilRqwasGDCilRqwasGDCilRqx7eDBhUqhcS4XFOFEq6gragNTLvRH3SL2J2PvjTJy7ligToRaRZFLpKk9yGWmBPuDgwYnTiHUABKyANLm3hQqblYFjRUQUqKFUbmgooCzudhjbqwYMQkyZNKi8GrBgwKVGrGnN5OOUASxo4BsB1DAH33GDBgglJkUq2QxhAFQBQOwUAAfgBsMZasGDANzelRqwasGDCilRqwasGDCpUasGrBgwopUFsGDBhwFKv/9k=">
            <a:hlinkClick r:id="rId2"/>
            <a:extLst>
              <a:ext uri="{FF2B5EF4-FFF2-40B4-BE49-F238E27FC236}">
                <a16:creationId xmlns:a16="http://schemas.microsoft.com/office/drawing/2014/main" id="{FE47401D-FAB8-3974-E2D0-BD7CA7024A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433" y="411163"/>
            <a:ext cx="4064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5011C9-1FAB-3691-3D22-2722D4711EE7}"/>
              </a:ext>
            </a:extLst>
          </p:cNvPr>
          <p:cNvSpPr txBox="1">
            <a:spLocks/>
          </p:cNvSpPr>
          <p:nvPr/>
        </p:nvSpPr>
        <p:spPr>
          <a:xfrm>
            <a:off x="613833" y="702440"/>
            <a:ext cx="9552878" cy="60111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latin typeface="Arial"/>
                <a:cs typeface="Arial"/>
              </a:rPr>
              <a:t>National Marketing Campaign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FC904E60-14A7-95F3-E5D0-CFCA8F637D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3833" y="1472943"/>
            <a:ext cx="11050700" cy="386947"/>
          </a:xfrm>
        </p:spPr>
        <p:txBody>
          <a:bodyPr numCol="1"/>
          <a:lstStyle/>
          <a:p>
            <a:r>
              <a:rPr lang="en-GB" b="1" i="1" dirty="0"/>
              <a:t>'Tap the App'</a:t>
            </a:r>
            <a:endParaRPr lang="en-GB" b="0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E1F15F-C453-B23D-999C-1ACA1665AB17}"/>
              </a:ext>
            </a:extLst>
          </p:cNvPr>
          <p:cNvSpPr txBox="1"/>
          <p:nvPr/>
        </p:nvSpPr>
        <p:spPr>
          <a:xfrm>
            <a:off x="613833" y="2120380"/>
            <a:ext cx="521123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6"/>
                </a:solidFill>
              </a:rPr>
              <a:t>NHS England has launched a new campaign to encourage greater use of the NHS App. ​</a:t>
            </a:r>
          </a:p>
          <a:p>
            <a:endParaRPr lang="en-GB" sz="2000" dirty="0">
              <a:solidFill>
                <a:schemeClr val="accent6"/>
              </a:solidFill>
            </a:endParaRPr>
          </a:p>
          <a:p>
            <a:r>
              <a:rPr lang="en-GB" sz="2000" dirty="0">
                <a:solidFill>
                  <a:schemeClr val="accent6"/>
                </a:solidFill>
              </a:rPr>
              <a:t>It shows how to conveniently access essential health and care services you simply need to ‘tap the App’. ​</a:t>
            </a:r>
          </a:p>
          <a:p>
            <a:endParaRPr lang="en-GB" sz="2000" dirty="0">
              <a:solidFill>
                <a:schemeClr val="accent6"/>
              </a:solidFill>
            </a:endParaRPr>
          </a:p>
          <a:p>
            <a:r>
              <a:rPr lang="en-GB" sz="2000" dirty="0">
                <a:solidFill>
                  <a:schemeClr val="accent6"/>
                </a:solidFill>
              </a:rPr>
              <a:t>The materials are available to use and share from the Campaign Resource Centre: </a:t>
            </a:r>
            <a:r>
              <a:rPr lang="en-GB" sz="2000" dirty="0">
                <a:solidFill>
                  <a:schemeClr val="accent6"/>
                </a:solidFill>
                <a:hlinkClick r:id="rId3"/>
              </a:rPr>
              <a:t>NHS App | Campaigns | Campaign Resource Centre (dhsc.gov.uk)</a:t>
            </a:r>
            <a:endParaRPr lang="en-GB" sz="1600" dirty="0">
              <a:solidFill>
                <a:srgbClr val="00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8AA556-2F07-7A3D-9F7C-58943A097F87}"/>
              </a:ext>
            </a:extLst>
          </p:cNvPr>
          <p:cNvGrpSpPr/>
          <p:nvPr/>
        </p:nvGrpSpPr>
        <p:grpSpPr>
          <a:xfrm>
            <a:off x="6891867" y="1434816"/>
            <a:ext cx="4590832" cy="4588303"/>
            <a:chOff x="7062546" y="1284666"/>
            <a:chExt cx="4420153" cy="4417718"/>
          </a:xfrm>
        </p:grpSpPr>
        <p:pic>
          <p:nvPicPr>
            <p:cNvPr id="1041" name="Picture 17" descr="A finger touching a phone&#10;&#10;Description automatically generated">
              <a:extLst>
                <a:ext uri="{FF2B5EF4-FFF2-40B4-BE49-F238E27FC236}">
                  <a16:creationId xmlns:a16="http://schemas.microsoft.com/office/drawing/2014/main" id="{6FD78CF1-6E90-F6A3-AD47-F6B4B16320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2546" y="1284666"/>
              <a:ext cx="2144334" cy="2144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A hand holding a phone and a computer&#10;&#10;Description automatically generated">
              <a:extLst>
                <a:ext uri="{FF2B5EF4-FFF2-40B4-BE49-F238E27FC236}">
                  <a16:creationId xmlns:a16="http://schemas.microsoft.com/office/drawing/2014/main" id="{E345FA44-B50B-5C50-6A58-92A9F8CD88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8365" y="1284666"/>
              <a:ext cx="2144334" cy="2144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3" name="Picture 19" descr="A finger on a phone&#10;&#10;Description automatically generated">
              <a:extLst>
                <a:ext uri="{FF2B5EF4-FFF2-40B4-BE49-F238E27FC236}">
                  <a16:creationId xmlns:a16="http://schemas.microsoft.com/office/drawing/2014/main" id="{912BBB1F-DF19-D822-B7D9-7C7FB2F3E6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2546" y="3558050"/>
              <a:ext cx="2144334" cy="2144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A finger pointing at a phone screen&#10;&#10;Description automatically generated">
              <a:extLst>
                <a:ext uri="{FF2B5EF4-FFF2-40B4-BE49-F238E27FC236}">
                  <a16:creationId xmlns:a16="http://schemas.microsoft.com/office/drawing/2014/main" id="{DF8B977D-A095-103F-8170-DEA31F080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8365" y="3558050"/>
              <a:ext cx="2144334" cy="2144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261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388497-7305-A34D-FE79-C751EFBB2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923" y="1261100"/>
            <a:ext cx="6813266" cy="4908062"/>
          </a:xfrm>
        </p:spPr>
        <p:txBody>
          <a:bodyPr numCol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b="1" dirty="0"/>
              <a:t>For Patients: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hlinkClick r:id="rId2"/>
              </a:rPr>
              <a:t>NHS App help and support (www.nhs.uk)</a:t>
            </a:r>
            <a:r>
              <a:rPr lang="en-GB" sz="1800" dirty="0"/>
              <a:t> - This can also be accessed via the help button in the top right corner of the app.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/>
              <a:t>If patients can’t find what they’re looking for, they can </a:t>
            </a:r>
            <a:r>
              <a:rPr lang="en-GB" sz="1800" b="1" dirty="0"/>
              <a:t>raise a ticket </a:t>
            </a:r>
            <a:r>
              <a:rPr lang="en-GB" sz="1800" dirty="0"/>
              <a:t>or you can raise one on their behalf: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 dirty="0">
                <a:hlinkClick r:id="rId3"/>
              </a:rPr>
              <a:t>Tell us what you need help with (www.nhs.uk)</a:t>
            </a:r>
            <a:endParaRPr lang="en-GB" sz="1800" dirty="0"/>
          </a:p>
          <a:p>
            <a:pPr>
              <a:spcAft>
                <a:spcPts val="0"/>
              </a:spcAft>
              <a:buClrTx/>
              <a:defRPr/>
            </a:pPr>
            <a:endParaRPr lang="en-GB" sz="2000" dirty="0"/>
          </a:p>
          <a:p>
            <a:pPr>
              <a:spcAft>
                <a:spcPts val="0"/>
              </a:spcAft>
              <a:buClrTx/>
              <a:defRPr/>
            </a:pPr>
            <a:r>
              <a:rPr lang="en-GB" sz="2000" b="1" dirty="0"/>
              <a:t>For NHS staff: </a:t>
            </a:r>
          </a:p>
          <a:p>
            <a:pPr>
              <a:spcAft>
                <a:spcPts val="0"/>
              </a:spcAft>
              <a:buClrTx/>
              <a:defRPr/>
            </a:pPr>
            <a:r>
              <a:rPr lang="en-GB" sz="1800" dirty="0"/>
              <a:t>Guidance, tips and useful links for GP practice: </a:t>
            </a:r>
            <a:r>
              <a:rPr lang="en-GB" sz="1800" dirty="0">
                <a:hlinkClick r:id="rId4"/>
              </a:rPr>
              <a:t>Using the NHS App: Guidance for GP practices - NHS Digital</a:t>
            </a:r>
            <a:endParaRPr lang="en-GB" sz="1800" b="1" dirty="0"/>
          </a:p>
          <a:p>
            <a:pPr>
              <a:spcAft>
                <a:spcPts val="0"/>
              </a:spcAft>
              <a:buClrTx/>
              <a:defRPr/>
            </a:pPr>
            <a:endParaRPr lang="en-GB" sz="1800" dirty="0"/>
          </a:p>
          <a:p>
            <a:pPr>
              <a:spcAft>
                <a:spcPts val="0"/>
              </a:spcAft>
              <a:buClrTx/>
              <a:defRPr/>
            </a:pPr>
            <a:r>
              <a:rPr lang="en-GB" sz="1800" dirty="0"/>
              <a:t>Find further information for GP practices, acute trusts and ICBs here: </a:t>
            </a:r>
            <a:r>
              <a:rPr lang="en-GB" sz="1800" dirty="0">
                <a:hlinkClick r:id="rId5"/>
              </a:rPr>
              <a:t>NHS App - NHS Digital</a:t>
            </a:r>
            <a:endParaRPr lang="en-GB" sz="1800" dirty="0"/>
          </a:p>
          <a:p>
            <a:pPr>
              <a:spcAft>
                <a:spcPts val="0"/>
              </a:spcAft>
              <a:buClrTx/>
              <a:defRPr/>
            </a:pPr>
            <a:endParaRPr lang="en-GB" sz="1800" dirty="0"/>
          </a:p>
          <a:p>
            <a:pPr>
              <a:spcAft>
                <a:spcPts val="0"/>
              </a:spcAft>
              <a:buClrTx/>
              <a:defRPr/>
            </a:pPr>
            <a:r>
              <a:rPr lang="en-GB" sz="1800" dirty="0"/>
              <a:t>If you need further assistance as a member of staff, please contact </a:t>
            </a:r>
            <a:r>
              <a:rPr lang="en-GB" sz="1800" dirty="0">
                <a:solidFill>
                  <a:srgbClr val="FF0000"/>
                </a:solidFill>
                <a:hlinkClick r:id="rId6"/>
              </a:rPr>
              <a:t>nhsapp@nhs.net</a:t>
            </a:r>
            <a:r>
              <a:rPr lang="en-GB" sz="1800" dirty="0"/>
              <a:t>.</a:t>
            </a:r>
            <a:r>
              <a:rPr lang="en-GB" sz="1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DE63AB-DE04-E56C-25E3-7E304F951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923" y="395914"/>
            <a:ext cx="11404154" cy="865186"/>
          </a:xfrm>
        </p:spPr>
        <p:txBody>
          <a:bodyPr>
            <a:normAutofit/>
          </a:bodyPr>
          <a:lstStyle/>
          <a:p>
            <a:r>
              <a:rPr lang="en-GB" dirty="0"/>
              <a:t>Technical Support and Guidance</a:t>
            </a:r>
          </a:p>
        </p:txBody>
      </p:sp>
      <p:pic>
        <p:nvPicPr>
          <p:cNvPr id="6" name="Picture 5" descr="A poster of a hand holding a phone&#10;&#10;Description automatically generated">
            <a:extLst>
              <a:ext uri="{FF2B5EF4-FFF2-40B4-BE49-F238E27FC236}">
                <a16:creationId xmlns:a16="http://schemas.microsoft.com/office/drawing/2014/main" id="{E4AD40A2-E748-0733-CCC9-27A979AE5F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927" y="864593"/>
            <a:ext cx="3465412" cy="49080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03E9A5-2828-DCFF-CAD7-A4A6C9B0284C}"/>
              </a:ext>
            </a:extLst>
          </p:cNvPr>
          <p:cNvSpPr txBox="1"/>
          <p:nvPr/>
        </p:nvSpPr>
        <p:spPr>
          <a:xfrm>
            <a:off x="7852223" y="5808741"/>
            <a:ext cx="372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Help poster</a:t>
            </a:r>
            <a:r>
              <a:rPr lang="en-GB" dirty="0"/>
              <a:t>: can be found </a:t>
            </a:r>
            <a:r>
              <a:rPr lang="en-GB" dirty="0">
                <a:hlinkClick r:id="rId8"/>
              </a:rPr>
              <a:t>here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576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B9EB4BC2-DA3F-9855-92BC-E359BEAC7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220" y="723769"/>
            <a:ext cx="1211042" cy="121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F6E79405-55C5-E566-482E-124859904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96" y="579977"/>
            <a:ext cx="11404154" cy="561838"/>
          </a:xfrm>
        </p:spPr>
        <p:txBody>
          <a:bodyPr>
            <a:noAutofit/>
          </a:bodyPr>
          <a:lstStyle/>
          <a:p>
            <a:r>
              <a:rPr lang="en-GB" sz="4000"/>
              <a:t>Become an NHS App Ambassador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E4A6D376-1318-6211-6C12-6E30872AD4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994" y="1294141"/>
            <a:ext cx="9902449" cy="624841"/>
          </a:xfrm>
        </p:spPr>
        <p:txBody>
          <a:bodyPr numCol="1">
            <a:noAutofit/>
          </a:bodyPr>
          <a:lstStyle/>
          <a:p>
            <a:r>
              <a:rPr lang="en-GB" sz="1800" b="0" dirty="0">
                <a:latin typeface="+mj-lt"/>
              </a:rPr>
              <a:t>NHS App ambassadors are vital advocates, spreading the word to colleagues and patients about the NHS App’s benefits through various activities. They </a:t>
            </a:r>
            <a:r>
              <a:rPr lang="en-GB" sz="1800" b="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work in many roles across the NHS.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E4D401-D359-3171-D276-FC2208E38DA4}"/>
              </a:ext>
            </a:extLst>
          </p:cNvPr>
          <p:cNvSpPr txBox="1"/>
          <p:nvPr/>
        </p:nvSpPr>
        <p:spPr>
          <a:xfrm>
            <a:off x="431994" y="2029976"/>
            <a:ext cx="5932230" cy="2491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>
                <a:solidFill>
                  <a:schemeClr val="accent6"/>
                </a:solidFill>
                <a:latin typeface="+mj-lt"/>
              </a:rPr>
              <a:t>Why become an NHS App Ambassador?</a:t>
            </a:r>
          </a:p>
          <a:p>
            <a:endParaRPr lang="en-GB" sz="700" b="1" dirty="0">
              <a:solidFill>
                <a:schemeClr val="accent6"/>
              </a:solidFill>
              <a:latin typeface="+mj-lt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en-GB" kern="1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Stay informed</a:t>
            </a:r>
            <a:r>
              <a:rPr lang="en-GB" sz="1800" kern="100" dirty="0">
                <a:solidFill>
                  <a:schemeClr val="accent6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with the </a:t>
            </a:r>
            <a:r>
              <a:rPr lang="en-GB" sz="1800" b="1" kern="100" dirty="0">
                <a:solidFill>
                  <a:schemeClr val="accent6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latest app </a:t>
            </a:r>
            <a:r>
              <a:rPr lang="en-GB" b="1" kern="1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updates</a:t>
            </a:r>
            <a:r>
              <a:rPr lang="en-GB" sz="1800" b="1" kern="100" dirty="0">
                <a:solidFill>
                  <a:schemeClr val="accent6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800" kern="100" dirty="0">
                <a:solidFill>
                  <a:schemeClr val="accent6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sz="1800" b="1" kern="100" dirty="0">
                <a:solidFill>
                  <a:schemeClr val="accent6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campaign materials </a:t>
            </a:r>
            <a:r>
              <a:rPr lang="en-GB" sz="1800" kern="100" dirty="0">
                <a:solidFill>
                  <a:schemeClr val="accent6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 share with your network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1800" kern="100" dirty="0">
                <a:solidFill>
                  <a:schemeClr val="accent6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Join a community sharing </a:t>
            </a:r>
            <a:r>
              <a:rPr lang="en-GB" sz="1800" b="1" kern="100" dirty="0">
                <a:solidFill>
                  <a:schemeClr val="accent6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best practice 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sz="1800" kern="100" dirty="0">
                <a:solidFill>
                  <a:schemeClr val="accent6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Develop your leadership and persuasion skills in a </a:t>
            </a:r>
            <a:r>
              <a:rPr lang="en-GB" sz="1800" b="1" kern="100" dirty="0">
                <a:solidFill>
                  <a:schemeClr val="accent6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flexible role </a:t>
            </a:r>
            <a:r>
              <a:rPr lang="en-GB" sz="1800" kern="100" dirty="0">
                <a:solidFill>
                  <a:schemeClr val="accent6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that fits around your work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GB" kern="1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Attend webinars with the </a:t>
            </a:r>
            <a:r>
              <a:rPr lang="en-GB" b="1" kern="1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NHS App team </a:t>
            </a:r>
            <a:r>
              <a:rPr lang="en-GB" kern="100" dirty="0">
                <a:solidFill>
                  <a:schemeClr val="accent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and get your questions answers</a:t>
            </a:r>
            <a:endParaRPr lang="en-GB" sz="1800" kern="100" dirty="0">
              <a:solidFill>
                <a:schemeClr val="accent6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DFC1B2-05D0-CDE1-3651-9C3D28927279}"/>
              </a:ext>
            </a:extLst>
          </p:cNvPr>
          <p:cNvSpPr txBox="1"/>
          <p:nvPr/>
        </p:nvSpPr>
        <p:spPr>
          <a:xfrm>
            <a:off x="431994" y="4670361"/>
            <a:ext cx="5932230" cy="14311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1800" b="1" dirty="0">
                <a:solidFill>
                  <a:schemeClr val="accent6"/>
                </a:solidFill>
              </a:rPr>
              <a:t>Find out more</a:t>
            </a:r>
            <a:r>
              <a:rPr lang="en-GB" dirty="0">
                <a:solidFill>
                  <a:schemeClr val="accent6"/>
                </a:solidFill>
              </a:rPr>
              <a:t>: </a:t>
            </a:r>
            <a:r>
              <a:rPr lang="en-GB" dirty="0">
                <a:hlinkClick r:id="rId4"/>
              </a:rPr>
              <a:t>Become an NHS App ambassador</a:t>
            </a:r>
            <a:r>
              <a:rPr lang="en-GB" dirty="0"/>
              <a:t> </a:t>
            </a:r>
            <a:endParaRPr lang="en-GB" dirty="0">
              <a:solidFill>
                <a:schemeClr val="accent6"/>
              </a:solidFill>
            </a:endParaRPr>
          </a:p>
          <a:p>
            <a:r>
              <a:rPr lang="en-GB" sz="1800" dirty="0">
                <a:solidFill>
                  <a:schemeClr val="accent6"/>
                </a:solidFill>
              </a:rPr>
              <a:t>To join our community of people passionate about how technology can improve care,</a:t>
            </a:r>
            <a:r>
              <a:rPr lang="en-GB" sz="1800" b="1" dirty="0">
                <a:solidFill>
                  <a:schemeClr val="accent6"/>
                </a:solidFill>
              </a:rPr>
              <a:t> please contact </a:t>
            </a:r>
            <a:r>
              <a:rPr lang="en-GB" sz="1800" b="1" dirty="0">
                <a:hlinkClick r:id="rId5"/>
              </a:rPr>
              <a:t>appambassadors@nhs.net</a:t>
            </a:r>
            <a:r>
              <a:rPr lang="en-GB" sz="1800" b="1" dirty="0"/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64951B3-7DA0-EA98-E9E6-055EC37015A7}"/>
              </a:ext>
            </a:extLst>
          </p:cNvPr>
          <p:cNvGrpSpPr/>
          <p:nvPr/>
        </p:nvGrpSpPr>
        <p:grpSpPr>
          <a:xfrm>
            <a:off x="6793328" y="2050342"/>
            <a:ext cx="4849301" cy="4051180"/>
            <a:chOff x="6136008" y="1310634"/>
            <a:chExt cx="5682149" cy="4686755"/>
          </a:xfrm>
        </p:grpSpPr>
        <p:pic>
          <p:nvPicPr>
            <p:cNvPr id="3" name="Picture 2" descr="A picture containing person, wall, holding, smiling&#10;&#10;Description automatically generated">
              <a:extLst>
                <a:ext uri="{FF2B5EF4-FFF2-40B4-BE49-F238E27FC236}">
                  <a16:creationId xmlns:a16="http://schemas.microsoft.com/office/drawing/2014/main" id="{79DD1EE2-DF2D-92C1-437C-35B90AF948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-755" t="4440" r="755" b="14161"/>
            <a:stretch/>
          </p:blipFill>
          <p:spPr>
            <a:xfrm>
              <a:off x="9433078" y="1310634"/>
              <a:ext cx="2385079" cy="2588561"/>
            </a:xfrm>
            <a:prstGeom prst="rect">
              <a:avLst/>
            </a:prstGeom>
          </p:spPr>
        </p:pic>
        <p:pic>
          <p:nvPicPr>
            <p:cNvPr id="4" name="Picture 3" descr="A person standing next to a sign&#10;&#10;Description automatically generated with medium confidence">
              <a:extLst>
                <a:ext uri="{FF2B5EF4-FFF2-40B4-BE49-F238E27FC236}">
                  <a16:creationId xmlns:a16="http://schemas.microsoft.com/office/drawing/2014/main" id="{87C99960-A18E-AE73-2CE6-95BC339E14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6" t="13392" r="13771" b="8638"/>
            <a:stretch/>
          </p:blipFill>
          <p:spPr>
            <a:xfrm>
              <a:off x="6136008" y="3408828"/>
              <a:ext cx="2385080" cy="2588561"/>
            </a:xfrm>
            <a:prstGeom prst="rect">
              <a:avLst/>
            </a:prstGeom>
          </p:spPr>
        </p:pic>
        <p:pic>
          <p:nvPicPr>
            <p:cNvPr id="5" name="Picture 4" descr="image">
              <a:extLst>
                <a:ext uri="{FF2B5EF4-FFF2-40B4-BE49-F238E27FC236}">
                  <a16:creationId xmlns:a16="http://schemas.microsoft.com/office/drawing/2014/main" id="{33255594-C62A-0004-9943-7C51D0D3C8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75" r="2243"/>
            <a:stretch/>
          </p:blipFill>
          <p:spPr bwMode="auto">
            <a:xfrm>
              <a:off x="6136008" y="1310634"/>
              <a:ext cx="3204686" cy="200016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A group of people standing in a room&#10;&#10;Description automatically generated">
              <a:extLst>
                <a:ext uri="{FF2B5EF4-FFF2-40B4-BE49-F238E27FC236}">
                  <a16:creationId xmlns:a16="http://schemas.microsoft.com/office/drawing/2014/main" id="{E336B17D-191C-4DCC-51BD-C09BEDFE1A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09" t="23960" r="11554" b="15841"/>
            <a:stretch/>
          </p:blipFill>
          <p:spPr>
            <a:xfrm>
              <a:off x="8613471" y="3997225"/>
              <a:ext cx="3204686" cy="20001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1101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HSD-Refresh-Theme-NOV1120B">
  <a:themeElements>
    <a:clrScheme name="Custom 2">
      <a:dk1>
        <a:srgbClr val="FFFFFF"/>
      </a:dk1>
      <a:lt1>
        <a:srgbClr val="231F20"/>
      </a:lt1>
      <a:dk2>
        <a:srgbClr val="005EB8"/>
      </a:dk2>
      <a:lt2>
        <a:srgbClr val="F4F6F8"/>
      </a:lt2>
      <a:accent1>
        <a:srgbClr val="003087"/>
      </a:accent1>
      <a:accent2>
        <a:srgbClr val="768692"/>
      </a:accent2>
      <a:accent3>
        <a:srgbClr val="C7CED3"/>
      </a:accent3>
      <a:accent4>
        <a:srgbClr val="99DDEB"/>
      </a:accent4>
      <a:accent5>
        <a:srgbClr val="80D2CC"/>
      </a:accent5>
      <a:accent6>
        <a:srgbClr val="425563"/>
      </a:accent6>
      <a:hlink>
        <a:srgbClr val="005EB8"/>
      </a:hlink>
      <a:folHlink>
        <a:srgbClr val="00308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HSD-PPT-Template-Refresh_NOV2020-B" id="{06B772CD-B1AE-2743-BE7F-0BA8B46714EA}" vid="{16F65E12-3586-BC44-90B1-43C17D38503A}"/>
    </a:ext>
  </a:extLst>
</a:theme>
</file>

<file path=ppt/theme/theme2.xml><?xml version="1.0" encoding="utf-8"?>
<a:theme xmlns:a="http://schemas.openxmlformats.org/drawingml/2006/main" name="02_NHSDigital_template_Plain_Blue_v1">
  <a:themeElements>
    <a:clrScheme name="Custom 1">
      <a:dk1>
        <a:srgbClr val="000000"/>
      </a:dk1>
      <a:lt1>
        <a:srgbClr val="003087"/>
      </a:lt1>
      <a:dk2>
        <a:srgbClr val="3E5264"/>
      </a:dk2>
      <a:lt2>
        <a:srgbClr val="00A499"/>
      </a:lt2>
      <a:accent1>
        <a:srgbClr val="768692"/>
      </a:accent1>
      <a:accent2>
        <a:srgbClr val="003087"/>
      </a:accent2>
      <a:accent3>
        <a:srgbClr val="3E5264"/>
      </a:accent3>
      <a:accent4>
        <a:srgbClr val="00A499"/>
      </a:accent4>
      <a:accent5>
        <a:srgbClr val="FFFFFF"/>
      </a:accent5>
      <a:accent6>
        <a:srgbClr val="424D58"/>
      </a:accent6>
      <a:hlink>
        <a:srgbClr val="003087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HSD-Refresh-Theme-NOV1120B">
  <a:themeElements>
    <a:clrScheme name="NHSD-REFRESH-NOV1120A">
      <a:dk1>
        <a:srgbClr val="FFFFFF"/>
      </a:dk1>
      <a:lt1>
        <a:srgbClr val="231F20"/>
      </a:lt1>
      <a:dk2>
        <a:srgbClr val="0072CE"/>
      </a:dk2>
      <a:lt2>
        <a:srgbClr val="E8EDEE"/>
      </a:lt2>
      <a:accent1>
        <a:srgbClr val="005EB8"/>
      </a:accent1>
      <a:accent2>
        <a:srgbClr val="919EA8"/>
      </a:accent2>
      <a:accent3>
        <a:srgbClr val="DDE1E4"/>
      </a:accent3>
      <a:accent4>
        <a:srgbClr val="003087"/>
      </a:accent4>
      <a:accent5>
        <a:srgbClr val="99C7EB"/>
      </a:accent5>
      <a:accent6>
        <a:srgbClr val="425563"/>
      </a:accent6>
      <a:hlink>
        <a:srgbClr val="005EB8"/>
      </a:hlink>
      <a:folHlink>
        <a:srgbClr val="00308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HSD-PPT-Template-Refresh_NOV2020-B" id="{06B772CD-B1AE-2743-BE7F-0BA8B46714EA}" vid="{16F65E12-3586-BC44-90B1-43C17D38503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 xmlns="10820b01-01be-460b-80f3-3a9f56841c3b" xsi:nil="true"/>
    <MigrationWizIdSecurityGroups xmlns="10820b01-01be-460b-80f3-3a9f56841c3b" xsi:nil="true"/>
    <MigrationWizIdPermissions xmlns="10820b01-01be-460b-80f3-3a9f56841c3b" xsi:nil="true"/>
    <lcf76f155ced4ddcb4097134ff3c332f xmlns="10820b01-01be-460b-80f3-3a9f56841c3b">
      <Terms xmlns="http://schemas.microsoft.com/office/infopath/2007/PartnerControls"/>
    </lcf76f155ced4ddcb4097134ff3c332f>
    <MigrationWizIdDocumentLibraryPermissions xmlns="10820b01-01be-460b-80f3-3a9f56841c3b" xsi:nil="true"/>
    <TaxCatchAll xmlns="1a75aaad-3466-4017-a44a-cd72d7792456" xsi:nil="true"/>
    <MigrationWizIdPermissionLevels xmlns="10820b01-01be-460b-80f3-3a9f56841c3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7261E02930DF40A9B61B0AB18A45D2" ma:contentTypeVersion="49" ma:contentTypeDescription="Create a new document." ma:contentTypeScope="" ma:versionID="52e08bc040c633a0611a00a8501adf6c">
  <xsd:schema xmlns:xsd="http://www.w3.org/2001/XMLSchema" xmlns:xs="http://www.w3.org/2001/XMLSchema" xmlns:p="http://schemas.microsoft.com/office/2006/metadata/properties" xmlns:ns2="10820b01-01be-460b-80f3-3a9f56841c3b" xmlns:ns3="1a75aaad-3466-4017-a44a-cd72d7792456" targetNamespace="http://schemas.microsoft.com/office/2006/metadata/properties" ma:root="true" ma:fieldsID="a82afd89c3b4ad0aaa9906d815c9575d" ns2:_="" ns3:_="">
    <xsd:import namespace="10820b01-01be-460b-80f3-3a9f56841c3b"/>
    <xsd:import namespace="1a75aaad-3466-4017-a44a-cd72d77924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820b01-01be-460b-80f3-3a9f56841c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8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igrationWizId" ma:index="21" nillable="true" ma:displayName="MigrationWizId" ma:internalName="MigrationWizId">
      <xsd:simpleType>
        <xsd:restriction base="dms:Text"/>
      </xsd:simpleType>
    </xsd:element>
    <xsd:element name="MigrationWizIdPermissions" ma:index="22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23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24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25" nillable="true" ma:displayName="MigrationWizIdSecurityGroups" ma:internalName="MigrationWizIdSecurityGroups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5aaad-3466-4017-a44a-cd72d7792456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4d355a86-4410-4e5a-bfc7-94b24721f095}" ma:internalName="TaxCatchAll" ma:showField="CatchAllData" ma:web="1a75aaad-3466-4017-a44a-cd72d77924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8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6C2CF4-AD29-4D37-B250-BC7FC73541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E3C427-7C8D-4B11-8ABC-FD6DB0FB504D}">
  <ds:schemaRefs>
    <ds:schemaRef ds:uri="10820b01-01be-460b-80f3-3a9f56841c3b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1a75aaad-3466-4017-a44a-cd72d7792456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C7CE313-F873-4C89-AA96-96D2B36D05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820b01-01be-460b-80f3-3a9f56841c3b"/>
    <ds:schemaRef ds:uri="1a75aaad-3466-4017-a44a-cd72d77924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Mobile First marcomms update summer 23</Template>
  <TotalTime>525</TotalTime>
  <Words>992</Words>
  <Application>Microsoft Office PowerPoint</Application>
  <PresentationFormat>Widescreen</PresentationFormat>
  <Paragraphs>99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NHSD-Refresh-Theme-NOV1120B</vt:lpstr>
      <vt:lpstr>02_NHSDigital_template_Plain_Blue_v1</vt:lpstr>
      <vt:lpstr>NHSD-Refresh-Theme-NOV1120B</vt:lpstr>
      <vt:lpstr>think-cell Slide</vt:lpstr>
      <vt:lpstr> The NHS App  An overview for NHS staff</vt:lpstr>
      <vt:lpstr>Contents </vt:lpstr>
      <vt:lpstr>The NHS App</vt:lpstr>
      <vt:lpstr>Why use the NHS App? </vt:lpstr>
      <vt:lpstr>PowerPoint Presentation</vt:lpstr>
      <vt:lpstr>PowerPoint Presentation</vt:lpstr>
      <vt:lpstr>Supporting you to promote NHS App</vt:lpstr>
      <vt:lpstr>PowerPoint Presentation</vt:lpstr>
      <vt:lpstr>Technical Support and Guidance</vt:lpstr>
      <vt:lpstr>Become an NHS App Ambassador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Materials for promoting the NHS App</dc:title>
  <dc:creator>MCGEOUGH, Erin (NHS ENGLAND - X26)</dc:creator>
  <cp:lastModifiedBy>MCGEOUGH, Erin (NHS ENGLAND - X26)</cp:lastModifiedBy>
  <cp:revision>4</cp:revision>
  <dcterms:created xsi:type="dcterms:W3CDTF">2023-07-26T13:43:36Z</dcterms:created>
  <dcterms:modified xsi:type="dcterms:W3CDTF">2024-02-06T16:27:58Z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0x010100197261E02930DF40A9B61B0AB18A45D2</vt:lpwstr>
  </property>
  <property fmtid="{D5CDD505-2E9C-101B-9397-08002B2CF9AE}" pid="3" name="MediaServiceImageTags">
    <vt:lpwstr/>
  </property>
</Properties>
</file>