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  <p:sldMasterId id="2147483691" r:id="rId5"/>
    <p:sldMasterId id="2147483660" r:id="rId6"/>
  </p:sldMasterIdLst>
  <p:sldIdLst>
    <p:sldId id="256" r:id="rId7"/>
    <p:sldId id="257" r:id="rId8"/>
    <p:sldId id="264" r:id="rId9"/>
    <p:sldId id="269" r:id="rId10"/>
    <p:sldId id="258" r:id="rId11"/>
    <p:sldId id="259" r:id="rId12"/>
    <p:sldId id="270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39F5438-61FA-4F1C-A491-352E15519A27}">
          <p14:sldIdLst>
            <p14:sldId id="256"/>
            <p14:sldId id="257"/>
            <p14:sldId id="264"/>
            <p14:sldId id="269"/>
            <p14:sldId id="258"/>
            <p14:sldId id="259"/>
            <p14:sldId id="270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GEOUGH, Erin (NHS ENGLAND - X26)" userId="244e18db-8eeb-482c-9476-f335a272c46e" providerId="ADAL" clId="{66F50807-DBD5-483B-AA46-F6E808268188}"/>
    <pc:docChg chg="undo redo custSel addSld delSld modSld modSection">
      <pc:chgData name="MCGEOUGH, Erin (NHS ENGLAND - X26)" userId="244e18db-8eeb-482c-9476-f335a272c46e" providerId="ADAL" clId="{66F50807-DBD5-483B-AA46-F6E808268188}" dt="2023-12-08T13:25:20.802" v="2341" actId="20577"/>
      <pc:docMkLst>
        <pc:docMk/>
      </pc:docMkLst>
      <pc:sldChg chg="addSp modSp mod">
        <pc:chgData name="MCGEOUGH, Erin (NHS ENGLAND - X26)" userId="244e18db-8eeb-482c-9476-f335a272c46e" providerId="ADAL" clId="{66F50807-DBD5-483B-AA46-F6E808268188}" dt="2023-11-30T15:14:07.880" v="2154" actId="20577"/>
        <pc:sldMkLst>
          <pc:docMk/>
          <pc:sldMk cId="335329416" sldId="256"/>
        </pc:sldMkLst>
        <pc:spChg chg="add mod">
          <ac:chgData name="MCGEOUGH, Erin (NHS ENGLAND - X26)" userId="244e18db-8eeb-482c-9476-f335a272c46e" providerId="ADAL" clId="{66F50807-DBD5-483B-AA46-F6E808268188}" dt="2023-11-30T15:14:07.880" v="2154" actId="20577"/>
          <ac:spMkLst>
            <pc:docMk/>
            <pc:sldMk cId="335329416" sldId="256"/>
            <ac:spMk id="2" creationId="{F9699C35-835A-B57D-EE7D-1F1767874590}"/>
          </ac:spMkLst>
        </pc:spChg>
        <pc:spChg chg="mod">
          <ac:chgData name="MCGEOUGH, Erin (NHS ENGLAND - X26)" userId="244e18db-8eeb-482c-9476-f335a272c46e" providerId="ADAL" clId="{66F50807-DBD5-483B-AA46-F6E808268188}" dt="2023-11-30T15:00:01.299" v="1899" actId="1076"/>
          <ac:spMkLst>
            <pc:docMk/>
            <pc:sldMk cId="335329416" sldId="256"/>
            <ac:spMk id="10" creationId="{3C1C468B-859A-64E3-3562-C0E981700FD0}"/>
          </ac:spMkLst>
        </pc:spChg>
      </pc:sldChg>
      <pc:sldChg chg="modSp mod">
        <pc:chgData name="MCGEOUGH, Erin (NHS ENGLAND - X26)" userId="244e18db-8eeb-482c-9476-f335a272c46e" providerId="ADAL" clId="{66F50807-DBD5-483B-AA46-F6E808268188}" dt="2023-12-06T14:49:04.294" v="2318" actId="20577"/>
        <pc:sldMkLst>
          <pc:docMk/>
          <pc:sldMk cId="790674402" sldId="257"/>
        </pc:sldMkLst>
        <pc:spChg chg="mod">
          <ac:chgData name="MCGEOUGH, Erin (NHS ENGLAND - X26)" userId="244e18db-8eeb-482c-9476-f335a272c46e" providerId="ADAL" clId="{66F50807-DBD5-483B-AA46-F6E808268188}" dt="2023-12-06T14:49:04.294" v="2318" actId="20577"/>
          <ac:spMkLst>
            <pc:docMk/>
            <pc:sldMk cId="790674402" sldId="257"/>
            <ac:spMk id="12" creationId="{5CB9103E-D925-06D1-0180-F738FFE45707}"/>
          </ac:spMkLst>
        </pc:spChg>
      </pc:sldChg>
      <pc:sldChg chg="addSp delSp modSp mod">
        <pc:chgData name="MCGEOUGH, Erin (NHS ENGLAND - X26)" userId="244e18db-8eeb-482c-9476-f335a272c46e" providerId="ADAL" clId="{66F50807-DBD5-483B-AA46-F6E808268188}" dt="2023-11-30T15:21:56.656" v="2161"/>
        <pc:sldMkLst>
          <pc:docMk/>
          <pc:sldMk cId="1961083890" sldId="258"/>
        </pc:sldMkLst>
        <pc:spChg chg="add mod">
          <ac:chgData name="MCGEOUGH, Erin (NHS ENGLAND - X26)" userId="244e18db-8eeb-482c-9476-f335a272c46e" providerId="ADAL" clId="{66F50807-DBD5-483B-AA46-F6E808268188}" dt="2023-11-30T15:03:55.546" v="2028" actId="1076"/>
          <ac:spMkLst>
            <pc:docMk/>
            <pc:sldMk cId="1961083890" sldId="258"/>
            <ac:spMk id="2" creationId="{91927E93-A6AC-419E-C1E4-65A0FD5068BB}"/>
          </ac:spMkLst>
        </pc:spChg>
        <pc:spChg chg="mod">
          <ac:chgData name="MCGEOUGH, Erin (NHS ENGLAND - X26)" userId="244e18db-8eeb-482c-9476-f335a272c46e" providerId="ADAL" clId="{66F50807-DBD5-483B-AA46-F6E808268188}" dt="2023-11-29T12:12:11.556" v="159" actId="20577"/>
          <ac:spMkLst>
            <pc:docMk/>
            <pc:sldMk cId="1961083890" sldId="258"/>
            <ac:spMk id="19" creationId="{8B75CC7E-440D-1EB9-839B-71AEA598FBE6}"/>
          </ac:spMkLst>
        </pc:spChg>
        <pc:spChg chg="mod">
          <ac:chgData name="MCGEOUGH, Erin (NHS ENGLAND - X26)" userId="244e18db-8eeb-482c-9476-f335a272c46e" providerId="ADAL" clId="{66F50807-DBD5-483B-AA46-F6E808268188}" dt="2023-11-30T15:11:34.945" v="2130" actId="20577"/>
          <ac:spMkLst>
            <pc:docMk/>
            <pc:sldMk cId="1961083890" sldId="258"/>
            <ac:spMk id="21" creationId="{15C97EE4-8245-72D5-92B5-28994559C4BF}"/>
          </ac:spMkLst>
        </pc:spChg>
        <pc:spChg chg="mod">
          <ac:chgData name="MCGEOUGH, Erin (NHS ENGLAND - X26)" userId="244e18db-8eeb-482c-9476-f335a272c46e" providerId="ADAL" clId="{66F50807-DBD5-483B-AA46-F6E808268188}" dt="2023-11-30T15:04:33.269" v="2037" actId="1076"/>
          <ac:spMkLst>
            <pc:docMk/>
            <pc:sldMk cId="1961083890" sldId="258"/>
            <ac:spMk id="25" creationId="{031A5836-185D-F118-4C6C-CE5870EDEBAF}"/>
          </ac:spMkLst>
        </pc:spChg>
        <pc:spChg chg="mod">
          <ac:chgData name="MCGEOUGH, Erin (NHS ENGLAND - X26)" userId="244e18db-8eeb-482c-9476-f335a272c46e" providerId="ADAL" clId="{66F50807-DBD5-483B-AA46-F6E808268188}" dt="2023-11-29T12:15:16.342" v="319" actId="1076"/>
          <ac:spMkLst>
            <pc:docMk/>
            <pc:sldMk cId="1961083890" sldId="258"/>
            <ac:spMk id="26" creationId="{42903AC7-4C69-3301-870E-720AAB735216}"/>
          </ac:spMkLst>
        </pc:spChg>
        <pc:picChg chg="add del mod">
          <ac:chgData name="MCGEOUGH, Erin (NHS ENGLAND - X26)" userId="244e18db-8eeb-482c-9476-f335a272c46e" providerId="ADAL" clId="{66F50807-DBD5-483B-AA46-F6E808268188}" dt="2023-11-30T15:21:56.656" v="2161"/>
          <ac:picMkLst>
            <pc:docMk/>
            <pc:sldMk cId="1961083890" sldId="258"/>
            <ac:picMk id="4" creationId="{2ABFF5B7-981E-80CD-FAF0-0A18F90EB9CA}"/>
          </ac:picMkLst>
        </pc:picChg>
      </pc:sldChg>
      <pc:sldChg chg="addSp delSp modSp mod">
        <pc:chgData name="MCGEOUGH, Erin (NHS ENGLAND - X26)" userId="244e18db-8eeb-482c-9476-f335a272c46e" providerId="ADAL" clId="{66F50807-DBD5-483B-AA46-F6E808268188}" dt="2023-12-05T13:42:12.647" v="2222" actId="1076"/>
        <pc:sldMkLst>
          <pc:docMk/>
          <pc:sldMk cId="651195385" sldId="259"/>
        </pc:sldMkLst>
        <pc:spChg chg="mod">
          <ac:chgData name="MCGEOUGH, Erin (NHS ENGLAND - X26)" userId="244e18db-8eeb-482c-9476-f335a272c46e" providerId="ADAL" clId="{66F50807-DBD5-483B-AA46-F6E808268188}" dt="2023-11-30T15:11:53.244" v="2131" actId="1076"/>
          <ac:spMkLst>
            <pc:docMk/>
            <pc:sldMk cId="651195385" sldId="259"/>
            <ac:spMk id="7" creationId="{FE5011C9-1FAB-3691-3D22-2722D4711EE7}"/>
          </ac:spMkLst>
        </pc:spChg>
        <pc:spChg chg="del mod">
          <ac:chgData name="MCGEOUGH, Erin (NHS ENGLAND - X26)" userId="244e18db-8eeb-482c-9476-f335a272c46e" providerId="ADAL" clId="{66F50807-DBD5-483B-AA46-F6E808268188}" dt="2023-11-29T12:16:22.644" v="366" actId="478"/>
          <ac:spMkLst>
            <pc:docMk/>
            <pc:sldMk cId="651195385" sldId="259"/>
            <ac:spMk id="8" creationId="{31EDD04E-118F-C35D-BC37-E31EE1F0A541}"/>
          </ac:spMkLst>
        </pc:spChg>
        <pc:spChg chg="mod">
          <ac:chgData name="MCGEOUGH, Erin (NHS ENGLAND - X26)" userId="244e18db-8eeb-482c-9476-f335a272c46e" providerId="ADAL" clId="{66F50807-DBD5-483B-AA46-F6E808268188}" dt="2023-12-05T13:42:12.647" v="2222" actId="1076"/>
          <ac:spMkLst>
            <pc:docMk/>
            <pc:sldMk cId="651195385" sldId="259"/>
            <ac:spMk id="9" creationId="{FDAB435C-E2C3-2230-8A73-1930B0AB987F}"/>
          </ac:spMkLst>
        </pc:spChg>
        <pc:spChg chg="add del mod">
          <ac:chgData name="MCGEOUGH, Erin (NHS ENGLAND - X26)" userId="244e18db-8eeb-482c-9476-f335a272c46e" providerId="ADAL" clId="{66F50807-DBD5-483B-AA46-F6E808268188}" dt="2023-11-29T12:32:41.186" v="863" actId="1076"/>
          <ac:spMkLst>
            <pc:docMk/>
            <pc:sldMk cId="651195385" sldId="259"/>
            <ac:spMk id="13" creationId="{25D40CC1-C341-D1B9-C187-053A1B8A145A}"/>
          </ac:spMkLst>
        </pc:spChg>
        <pc:spChg chg="mod">
          <ac:chgData name="MCGEOUGH, Erin (NHS ENGLAND - X26)" userId="244e18db-8eeb-482c-9476-f335a272c46e" providerId="ADAL" clId="{66F50807-DBD5-483B-AA46-F6E808268188}" dt="2023-11-29T12:32:38.998" v="862" actId="1076"/>
          <ac:spMkLst>
            <pc:docMk/>
            <pc:sldMk cId="651195385" sldId="259"/>
            <ac:spMk id="14" creationId="{D9D8789E-1756-FBF9-EDE3-05D0476BA787}"/>
          </ac:spMkLst>
        </pc:spChg>
        <pc:spChg chg="mod">
          <ac:chgData name="MCGEOUGH, Erin (NHS ENGLAND - X26)" userId="244e18db-8eeb-482c-9476-f335a272c46e" providerId="ADAL" clId="{66F50807-DBD5-483B-AA46-F6E808268188}" dt="2023-11-29T12:15:51.387" v="343" actId="20577"/>
          <ac:spMkLst>
            <pc:docMk/>
            <pc:sldMk cId="651195385" sldId="259"/>
            <ac:spMk id="15" creationId="{7395960F-3639-9AD7-8210-7165FCFDEB69}"/>
          </ac:spMkLst>
        </pc:spChg>
        <pc:picChg chg="add del mod">
          <ac:chgData name="MCGEOUGH, Erin (NHS ENGLAND - X26)" userId="244e18db-8eeb-482c-9476-f335a272c46e" providerId="ADAL" clId="{66F50807-DBD5-483B-AA46-F6E808268188}" dt="2023-11-30T15:22:20.861" v="2163" actId="478"/>
          <ac:picMkLst>
            <pc:docMk/>
            <pc:sldMk cId="651195385" sldId="259"/>
            <ac:picMk id="3" creationId="{4576E580-39FF-6E62-0DE5-FCC3791B7B34}"/>
          </ac:picMkLst>
        </pc:picChg>
        <pc:picChg chg="add del mod">
          <ac:chgData name="MCGEOUGH, Erin (NHS ENGLAND - X26)" userId="244e18db-8eeb-482c-9476-f335a272c46e" providerId="ADAL" clId="{66F50807-DBD5-483B-AA46-F6E808268188}" dt="2023-11-30T15:22:27.600" v="2167" actId="478"/>
          <ac:picMkLst>
            <pc:docMk/>
            <pc:sldMk cId="651195385" sldId="259"/>
            <ac:picMk id="8" creationId="{E7218A7E-F0B2-5E4F-0C7F-099B491BD933}"/>
          </ac:picMkLst>
        </pc:picChg>
        <pc:picChg chg="mod">
          <ac:chgData name="MCGEOUGH, Erin (NHS ENGLAND - X26)" userId="244e18db-8eeb-482c-9476-f335a272c46e" providerId="ADAL" clId="{66F50807-DBD5-483B-AA46-F6E808268188}" dt="2023-11-30T15:22:45.284" v="2168" actId="14826"/>
          <ac:picMkLst>
            <pc:docMk/>
            <pc:sldMk cId="651195385" sldId="259"/>
            <ac:picMk id="19" creationId="{13DD0DA5-091D-EC36-ED64-0DE61757272A}"/>
          </ac:picMkLst>
        </pc:picChg>
        <pc:picChg chg="mod">
          <ac:chgData name="MCGEOUGH, Erin (NHS ENGLAND - X26)" userId="244e18db-8eeb-482c-9476-f335a272c46e" providerId="ADAL" clId="{66F50807-DBD5-483B-AA46-F6E808268188}" dt="2023-11-29T12:32:36.315" v="861" actId="1076"/>
          <ac:picMkLst>
            <pc:docMk/>
            <pc:sldMk cId="651195385" sldId="259"/>
            <ac:picMk id="21" creationId="{6B2556E9-5C78-5342-3029-9A9C5CB2F914}"/>
          </ac:picMkLst>
        </pc:picChg>
        <pc:picChg chg="add del mod">
          <ac:chgData name="MCGEOUGH, Erin (NHS ENGLAND - X26)" userId="244e18db-8eeb-482c-9476-f335a272c46e" providerId="ADAL" clId="{66F50807-DBD5-483B-AA46-F6E808268188}" dt="2023-11-29T12:32:34.145" v="860" actId="408"/>
          <ac:picMkLst>
            <pc:docMk/>
            <pc:sldMk cId="651195385" sldId="259"/>
            <ac:picMk id="25" creationId="{8C6D62EF-8BEF-C66E-2685-07D22EF51BE1}"/>
          </ac:picMkLst>
        </pc:picChg>
      </pc:sldChg>
      <pc:sldChg chg="modSp mod">
        <pc:chgData name="MCGEOUGH, Erin (NHS ENGLAND - X26)" userId="244e18db-8eeb-482c-9476-f335a272c46e" providerId="ADAL" clId="{66F50807-DBD5-483B-AA46-F6E808268188}" dt="2023-12-06T14:49:12.789" v="2336" actId="20577"/>
        <pc:sldMkLst>
          <pc:docMk/>
          <pc:sldMk cId="1855765265" sldId="262"/>
        </pc:sldMkLst>
        <pc:spChg chg="mod">
          <ac:chgData name="MCGEOUGH, Erin (NHS ENGLAND - X26)" userId="244e18db-8eeb-482c-9476-f335a272c46e" providerId="ADAL" clId="{66F50807-DBD5-483B-AA46-F6E808268188}" dt="2023-12-06T14:49:12.789" v="2336" actId="20577"/>
          <ac:spMkLst>
            <pc:docMk/>
            <pc:sldMk cId="1855765265" sldId="262"/>
            <ac:spMk id="2" creationId="{6C388497-7305-A34D-FE79-C751EFBB2644}"/>
          </ac:spMkLst>
        </pc:spChg>
        <pc:spChg chg="mod">
          <ac:chgData name="MCGEOUGH, Erin (NHS ENGLAND - X26)" userId="244e18db-8eeb-482c-9476-f335a272c46e" providerId="ADAL" clId="{66F50807-DBD5-483B-AA46-F6E808268188}" dt="2023-11-29T12:41:35.138" v="1272" actId="20577"/>
          <ac:spMkLst>
            <pc:docMk/>
            <pc:sldMk cId="1855765265" sldId="262"/>
            <ac:spMk id="4" creationId="{4CDE63AB-DE04-E56C-25E3-7E304F951B2C}"/>
          </ac:spMkLst>
        </pc:spChg>
        <pc:spChg chg="mod">
          <ac:chgData name="MCGEOUGH, Erin (NHS ENGLAND - X26)" userId="244e18db-8eeb-482c-9476-f335a272c46e" providerId="ADAL" clId="{66F50807-DBD5-483B-AA46-F6E808268188}" dt="2023-11-30T15:14:09.677" v="2156" actId="1076"/>
          <ac:spMkLst>
            <pc:docMk/>
            <pc:sldMk cId="1855765265" sldId="262"/>
            <ac:spMk id="7" creationId="{E803E9A5-2828-DCFF-CAD7-A4A6C9B0284C}"/>
          </ac:spMkLst>
        </pc:spChg>
        <pc:picChg chg="mod">
          <ac:chgData name="MCGEOUGH, Erin (NHS ENGLAND - X26)" userId="244e18db-8eeb-482c-9476-f335a272c46e" providerId="ADAL" clId="{66F50807-DBD5-483B-AA46-F6E808268188}" dt="2023-11-30T15:13:29.536" v="2148" actId="1076"/>
          <ac:picMkLst>
            <pc:docMk/>
            <pc:sldMk cId="1855765265" sldId="262"/>
            <ac:picMk id="6" creationId="{E4AD40A2-E748-0733-CCC9-27A979AE5F19}"/>
          </ac:picMkLst>
        </pc:picChg>
      </pc:sldChg>
      <pc:sldChg chg="addSp delSp modSp mod">
        <pc:chgData name="MCGEOUGH, Erin (NHS ENGLAND - X26)" userId="244e18db-8eeb-482c-9476-f335a272c46e" providerId="ADAL" clId="{66F50807-DBD5-483B-AA46-F6E808268188}" dt="2023-12-08T13:25:20.802" v="2341" actId="20577"/>
        <pc:sldMkLst>
          <pc:docMk/>
          <pc:sldMk cId="1112600502" sldId="264"/>
        </pc:sldMkLst>
        <pc:spChg chg="mod">
          <ac:chgData name="MCGEOUGH, Erin (NHS ENGLAND - X26)" userId="244e18db-8eeb-482c-9476-f335a272c46e" providerId="ADAL" clId="{66F50807-DBD5-483B-AA46-F6E808268188}" dt="2023-12-08T13:25:20.802" v="2341" actId="20577"/>
          <ac:spMkLst>
            <pc:docMk/>
            <pc:sldMk cId="1112600502" sldId="264"/>
            <ac:spMk id="2" creationId="{89663DF3-329E-2258-1A12-ACAC14AB3223}"/>
          </ac:spMkLst>
        </pc:spChg>
        <pc:spChg chg="del">
          <ac:chgData name="MCGEOUGH, Erin (NHS ENGLAND - X26)" userId="244e18db-8eeb-482c-9476-f335a272c46e" providerId="ADAL" clId="{66F50807-DBD5-483B-AA46-F6E808268188}" dt="2023-11-29T16:35:31.978" v="1662" actId="478"/>
          <ac:spMkLst>
            <pc:docMk/>
            <pc:sldMk cId="1112600502" sldId="264"/>
            <ac:spMk id="3" creationId="{9B9A1041-F007-BF18-BF98-49E93F487E9B}"/>
          </ac:spMkLst>
        </pc:spChg>
        <pc:spChg chg="add del mod">
          <ac:chgData name="MCGEOUGH, Erin (NHS ENGLAND - X26)" userId="244e18db-8eeb-482c-9476-f335a272c46e" providerId="ADAL" clId="{66F50807-DBD5-483B-AA46-F6E808268188}" dt="2023-11-29T16:35:38.743" v="1663" actId="478"/>
          <ac:spMkLst>
            <pc:docMk/>
            <pc:sldMk cId="1112600502" sldId="264"/>
            <ac:spMk id="6" creationId="{916E3344-2A82-B4BA-51BD-13C404689659}"/>
          </ac:spMkLst>
        </pc:spChg>
      </pc:sldChg>
      <pc:sldChg chg="addSp delSp modSp add del mod">
        <pc:chgData name="MCGEOUGH, Erin (NHS ENGLAND - X26)" userId="244e18db-8eeb-482c-9476-f335a272c46e" providerId="ADAL" clId="{66F50807-DBD5-483B-AA46-F6E808268188}" dt="2023-11-30T15:08:26.715" v="2065" actId="47"/>
        <pc:sldMkLst>
          <pc:docMk/>
          <pc:sldMk cId="920207663" sldId="268"/>
        </pc:sldMkLst>
        <pc:spChg chg="add del mod">
          <ac:chgData name="MCGEOUGH, Erin (NHS ENGLAND - X26)" userId="244e18db-8eeb-482c-9476-f335a272c46e" providerId="ADAL" clId="{66F50807-DBD5-483B-AA46-F6E808268188}" dt="2023-11-30T15:08:26.433" v="2064" actId="478"/>
          <ac:spMkLst>
            <pc:docMk/>
            <pc:sldMk cId="920207663" sldId="268"/>
            <ac:spMk id="58" creationId="{5B5ED4DD-C8EF-C6E7-7D72-722382F37B7C}"/>
          </ac:spMkLst>
        </pc:spChg>
        <pc:spChg chg="add del">
          <ac:chgData name="MCGEOUGH, Erin (NHS ENGLAND - X26)" userId="244e18db-8eeb-482c-9476-f335a272c46e" providerId="ADAL" clId="{66F50807-DBD5-483B-AA46-F6E808268188}" dt="2023-11-30T15:05:58.439" v="2051" actId="478"/>
          <ac:spMkLst>
            <pc:docMk/>
            <pc:sldMk cId="920207663" sldId="268"/>
            <ac:spMk id="73" creationId="{10FBBD1B-53C9-032B-9860-5152FEE3F528}"/>
          </ac:spMkLst>
        </pc:spChg>
      </pc:sldChg>
      <pc:sldChg chg="addSp delSp modSp new mod">
        <pc:chgData name="MCGEOUGH, Erin (NHS ENGLAND - X26)" userId="244e18db-8eeb-482c-9476-f335a272c46e" providerId="ADAL" clId="{66F50807-DBD5-483B-AA46-F6E808268188}" dt="2023-12-08T13:18:14.608" v="2338" actId="1076"/>
        <pc:sldMkLst>
          <pc:docMk/>
          <pc:sldMk cId="1586832671" sldId="269"/>
        </pc:sldMkLst>
        <pc:spChg chg="add del mod">
          <ac:chgData name="MCGEOUGH, Erin (NHS ENGLAND - X26)" userId="244e18db-8eeb-482c-9476-f335a272c46e" providerId="ADAL" clId="{66F50807-DBD5-483B-AA46-F6E808268188}" dt="2023-11-29T16:06:54.129" v="1304" actId="478"/>
          <ac:spMkLst>
            <pc:docMk/>
            <pc:sldMk cId="1586832671" sldId="269"/>
            <ac:spMk id="2" creationId="{0ED963BB-AC68-741B-E20D-20C0BEFE8E61}"/>
          </ac:spMkLst>
        </pc:spChg>
        <pc:spChg chg="add del mod">
          <ac:chgData name="MCGEOUGH, Erin (NHS ENGLAND - X26)" userId="244e18db-8eeb-482c-9476-f335a272c46e" providerId="ADAL" clId="{66F50807-DBD5-483B-AA46-F6E808268188}" dt="2023-12-06T14:47:17.320" v="2279" actId="478"/>
          <ac:spMkLst>
            <pc:docMk/>
            <pc:sldMk cId="1586832671" sldId="269"/>
            <ac:spMk id="2" creationId="{BA48D717-A250-B1F1-E22A-FC6F97459250}"/>
          </ac:spMkLst>
        </pc:spChg>
        <pc:spChg chg="add del mod">
          <ac:chgData name="MCGEOUGH, Erin (NHS ENGLAND - X26)" userId="244e18db-8eeb-482c-9476-f335a272c46e" providerId="ADAL" clId="{66F50807-DBD5-483B-AA46-F6E808268188}" dt="2023-12-06T14:48:04.546" v="2314" actId="20577"/>
          <ac:spMkLst>
            <pc:docMk/>
            <pc:sldMk cId="1586832671" sldId="269"/>
            <ac:spMk id="3" creationId="{A7D03FEB-890B-C193-BAE4-BBDB4100A30D}"/>
          </ac:spMkLst>
        </pc:spChg>
        <pc:spChg chg="add del mod">
          <ac:chgData name="MCGEOUGH, Erin (NHS ENGLAND - X26)" userId="244e18db-8eeb-482c-9476-f335a272c46e" providerId="ADAL" clId="{66F50807-DBD5-483B-AA46-F6E808268188}" dt="2023-11-30T15:09:09.117" v="2079" actId="1035"/>
          <ac:spMkLst>
            <pc:docMk/>
            <pc:sldMk cId="1586832671" sldId="269"/>
            <ac:spMk id="4" creationId="{35023E32-258B-EB3D-37C3-CF8DE94D6871}"/>
          </ac:spMkLst>
        </pc:spChg>
        <pc:spChg chg="add mod">
          <ac:chgData name="MCGEOUGH, Erin (NHS ENGLAND - X26)" userId="244e18db-8eeb-482c-9476-f335a272c46e" providerId="ADAL" clId="{66F50807-DBD5-483B-AA46-F6E808268188}" dt="2023-12-06T14:48:28.841" v="2317" actId="1582"/>
          <ac:spMkLst>
            <pc:docMk/>
            <pc:sldMk cId="1586832671" sldId="269"/>
            <ac:spMk id="5" creationId="{33AA3A62-49FD-6E84-9E7B-06208C41CDA1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6.308" v="1287"/>
          <ac:spMkLst>
            <pc:docMk/>
            <pc:sldMk cId="1586832671" sldId="269"/>
            <ac:spMk id="5" creationId="{904CFB56-7812-0E92-431A-EBC2449C94D0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6.308" v="1287"/>
          <ac:spMkLst>
            <pc:docMk/>
            <pc:sldMk cId="1586832671" sldId="269"/>
            <ac:spMk id="6" creationId="{EB1418C3-9690-2268-C4AB-DE8D1CCBDF34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6.308" v="1287"/>
          <ac:spMkLst>
            <pc:docMk/>
            <pc:sldMk cId="1586832671" sldId="269"/>
            <ac:spMk id="7" creationId="{EF93FF40-83EA-DFC6-9833-39E1B4ABDAFB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6.308" v="1287"/>
          <ac:spMkLst>
            <pc:docMk/>
            <pc:sldMk cId="1586832671" sldId="269"/>
            <ac:spMk id="8" creationId="{A6C5C6A9-05B1-A9B6-72BC-372DDCC45CD1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6.308" v="1287"/>
          <ac:spMkLst>
            <pc:docMk/>
            <pc:sldMk cId="1586832671" sldId="269"/>
            <ac:spMk id="9" creationId="{E78DB942-C08A-C001-F3E8-30E3A7E50EF0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6.308" v="1287"/>
          <ac:spMkLst>
            <pc:docMk/>
            <pc:sldMk cId="1586832671" sldId="269"/>
            <ac:spMk id="10" creationId="{59650827-C5ED-104C-306F-133D18A46DBB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8.339" v="1289"/>
          <ac:spMkLst>
            <pc:docMk/>
            <pc:sldMk cId="1586832671" sldId="269"/>
            <ac:spMk id="11" creationId="{9447428B-B7FD-9AEB-3D61-4D42762C5D7D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8.339" v="1289"/>
          <ac:spMkLst>
            <pc:docMk/>
            <pc:sldMk cId="1586832671" sldId="269"/>
            <ac:spMk id="12" creationId="{BA859D6D-F800-F62C-E2A5-FAB2720007E2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8.339" v="1289"/>
          <ac:spMkLst>
            <pc:docMk/>
            <pc:sldMk cId="1586832671" sldId="269"/>
            <ac:spMk id="13" creationId="{51D5DAB2-9A45-D85C-9A0E-AEF61CBDF48B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8.339" v="1289"/>
          <ac:spMkLst>
            <pc:docMk/>
            <pc:sldMk cId="1586832671" sldId="269"/>
            <ac:spMk id="14" creationId="{27A9FA66-DF7F-740F-0F09-CFBEFA6F3111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8.339" v="1289"/>
          <ac:spMkLst>
            <pc:docMk/>
            <pc:sldMk cId="1586832671" sldId="269"/>
            <ac:spMk id="15" creationId="{DEFA3CD7-994B-30F9-9FE3-81AC2CD5EA6C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18.339" v="1289"/>
          <ac:spMkLst>
            <pc:docMk/>
            <pc:sldMk cId="1586832671" sldId="269"/>
            <ac:spMk id="16" creationId="{70A7F3C2-190C-7DC2-CC13-A0C1F35084B1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32.331" v="1298" actId="478"/>
          <ac:spMkLst>
            <pc:docMk/>
            <pc:sldMk cId="1586832671" sldId="269"/>
            <ac:spMk id="17" creationId="{8F7CDD47-960F-F9C7-04E2-555C22C63B89}"/>
          </ac:spMkLst>
        </pc:spChg>
        <pc:spChg chg="add del mod">
          <ac:chgData name="MCGEOUGH, Erin (NHS ENGLAND - X26)" userId="244e18db-8eeb-482c-9476-f335a272c46e" providerId="ADAL" clId="{66F50807-DBD5-483B-AA46-F6E808268188}" dt="2023-11-29T16:06:41.697" v="1300" actId="478"/>
          <ac:spMkLst>
            <pc:docMk/>
            <pc:sldMk cId="1586832671" sldId="269"/>
            <ac:spMk id="18" creationId="{A69B0357-9769-ADA2-4728-8CDA518EFD6E}"/>
          </ac:spMkLst>
        </pc:spChg>
        <pc:spChg chg="add mod">
          <ac:chgData name="MCGEOUGH, Erin (NHS ENGLAND - X26)" userId="244e18db-8eeb-482c-9476-f335a272c46e" providerId="ADAL" clId="{66F50807-DBD5-483B-AA46-F6E808268188}" dt="2023-12-06T14:46:39.132" v="2226" actId="207"/>
          <ac:spMkLst>
            <pc:docMk/>
            <pc:sldMk cId="1586832671" sldId="269"/>
            <ac:spMk id="19" creationId="{0997F9F8-42D5-8CF5-BD4D-72A0DBECA546}"/>
          </ac:spMkLst>
        </pc:spChg>
        <pc:spChg chg="add mod">
          <ac:chgData name="MCGEOUGH, Erin (NHS ENGLAND - X26)" userId="244e18db-8eeb-482c-9476-f335a272c46e" providerId="ADAL" clId="{66F50807-DBD5-483B-AA46-F6E808268188}" dt="2023-11-30T15:01:21.180" v="1912"/>
          <ac:spMkLst>
            <pc:docMk/>
            <pc:sldMk cId="1586832671" sldId="269"/>
            <ac:spMk id="20" creationId="{A9D7F4E1-9DCA-35C7-7660-13DFA1CEA7E0}"/>
          </ac:spMkLst>
        </pc:spChg>
        <pc:spChg chg="add mod">
          <ac:chgData name="MCGEOUGH, Erin (NHS ENGLAND - X26)" userId="244e18db-8eeb-482c-9476-f335a272c46e" providerId="ADAL" clId="{66F50807-DBD5-483B-AA46-F6E808268188}" dt="2023-12-08T13:18:14.608" v="2338" actId="1076"/>
          <ac:spMkLst>
            <pc:docMk/>
            <pc:sldMk cId="1586832671" sldId="269"/>
            <ac:spMk id="21" creationId="{4E4C7F56-6634-E6BA-308B-D8479158CA6A}"/>
          </ac:spMkLst>
        </pc:spChg>
        <pc:spChg chg="add mod">
          <ac:chgData name="MCGEOUGH, Erin (NHS ENGLAND - X26)" userId="244e18db-8eeb-482c-9476-f335a272c46e" providerId="ADAL" clId="{66F50807-DBD5-483B-AA46-F6E808268188}" dt="2023-11-30T15:09:32.694" v="2088" actId="20577"/>
          <ac:spMkLst>
            <pc:docMk/>
            <pc:sldMk cId="1586832671" sldId="269"/>
            <ac:spMk id="22" creationId="{B9ACFB76-33FC-8DA1-E545-3B452C59A5BB}"/>
          </ac:spMkLst>
        </pc:spChg>
        <pc:picChg chg="add del mod">
          <ac:chgData name="MCGEOUGH, Erin (NHS ENGLAND - X26)" userId="244e18db-8eeb-482c-9476-f335a272c46e" providerId="ADAL" clId="{66F50807-DBD5-483B-AA46-F6E808268188}" dt="2023-11-29T16:32:20.830" v="1621" actId="478"/>
          <ac:picMkLst>
            <pc:docMk/>
            <pc:sldMk cId="1586832671" sldId="269"/>
            <ac:picMk id="24" creationId="{3872BC5E-E4B3-56D0-7E2D-D181182B7D5E}"/>
          </ac:picMkLst>
        </pc:picChg>
        <pc:picChg chg="add del mod">
          <ac:chgData name="MCGEOUGH, Erin (NHS ENGLAND - X26)" userId="244e18db-8eeb-482c-9476-f335a272c46e" providerId="ADAL" clId="{66F50807-DBD5-483B-AA46-F6E808268188}" dt="2023-11-29T16:36:32.278" v="1676" actId="478"/>
          <ac:picMkLst>
            <pc:docMk/>
            <pc:sldMk cId="1586832671" sldId="269"/>
            <ac:picMk id="26" creationId="{8709A3FD-1DC9-A724-4643-1D361EBB2495}"/>
          </ac:picMkLst>
        </pc:picChg>
        <pc:picChg chg="add del mod">
          <ac:chgData name="MCGEOUGH, Erin (NHS ENGLAND - X26)" userId="244e18db-8eeb-482c-9476-f335a272c46e" providerId="ADAL" clId="{66F50807-DBD5-483B-AA46-F6E808268188}" dt="2023-11-29T16:37:12.323" v="1688" actId="478"/>
          <ac:picMkLst>
            <pc:docMk/>
            <pc:sldMk cId="1586832671" sldId="269"/>
            <ac:picMk id="28" creationId="{BDF79784-0C44-7A8D-383D-5AB46C79F0D4}"/>
          </ac:picMkLst>
        </pc:picChg>
        <pc:picChg chg="add del mod">
          <ac:chgData name="MCGEOUGH, Erin (NHS ENGLAND - X26)" userId="244e18db-8eeb-482c-9476-f335a272c46e" providerId="ADAL" clId="{66F50807-DBD5-483B-AA46-F6E808268188}" dt="2023-11-29T16:36:37.634" v="1678" actId="478"/>
          <ac:picMkLst>
            <pc:docMk/>
            <pc:sldMk cId="1586832671" sldId="269"/>
            <ac:picMk id="30" creationId="{11A3FF0C-6DC4-BA61-4468-48A80A09C6A6}"/>
          </ac:picMkLst>
        </pc:picChg>
        <pc:picChg chg="add del mod">
          <ac:chgData name="MCGEOUGH, Erin (NHS ENGLAND - X26)" userId="244e18db-8eeb-482c-9476-f335a272c46e" providerId="ADAL" clId="{66F50807-DBD5-483B-AA46-F6E808268188}" dt="2023-11-29T16:39:11.914" v="1726" actId="478"/>
          <ac:picMkLst>
            <pc:docMk/>
            <pc:sldMk cId="1586832671" sldId="269"/>
            <ac:picMk id="32" creationId="{96E64AF2-6BED-9C69-4E79-6AA81789B78A}"/>
          </ac:picMkLst>
        </pc:picChg>
        <pc:picChg chg="add mod">
          <ac:chgData name="MCGEOUGH, Erin (NHS ENGLAND - X26)" userId="244e18db-8eeb-482c-9476-f335a272c46e" providerId="ADAL" clId="{66F50807-DBD5-483B-AA46-F6E808268188}" dt="2023-12-06T14:47:59.592" v="2313" actId="1035"/>
          <ac:picMkLst>
            <pc:docMk/>
            <pc:sldMk cId="1586832671" sldId="269"/>
            <ac:picMk id="34" creationId="{E6F1D39C-29F8-E745-FE73-562F78B76D05}"/>
          </ac:picMkLst>
        </pc:picChg>
      </pc:sldChg>
    </pc:docChg>
  </pc:docChgLst>
  <pc:docChgLst>
    <pc:chgData name="MCGEOUGH, Erin (NHS ENGLAND - X26)" userId="244e18db-8eeb-482c-9476-f335a272c46e" providerId="ADAL" clId="{8FE67245-4019-4D27-B576-CA830D44202D}"/>
    <pc:docChg chg="undo custSel addSld delSld modSld delSection modSection">
      <pc:chgData name="MCGEOUGH, Erin (NHS ENGLAND - X26)" userId="244e18db-8eeb-482c-9476-f335a272c46e" providerId="ADAL" clId="{8FE67245-4019-4D27-B576-CA830D44202D}" dt="2023-11-13T10:37:04.797" v="1449" actId="14100"/>
      <pc:docMkLst>
        <pc:docMk/>
      </pc:docMkLst>
      <pc:sldChg chg="addSp delSp modSp mod">
        <pc:chgData name="MCGEOUGH, Erin (NHS ENGLAND - X26)" userId="244e18db-8eeb-482c-9476-f335a272c46e" providerId="ADAL" clId="{8FE67245-4019-4D27-B576-CA830D44202D}" dt="2023-11-10T16:42:02.173" v="7"/>
        <pc:sldMkLst>
          <pc:docMk/>
          <pc:sldMk cId="335329416" sldId="256"/>
        </pc:sldMkLst>
        <pc:spChg chg="add del mod">
          <ac:chgData name="MCGEOUGH, Erin (NHS ENGLAND - X26)" userId="244e18db-8eeb-482c-9476-f335a272c46e" providerId="ADAL" clId="{8FE67245-4019-4D27-B576-CA830D44202D}" dt="2023-11-10T16:41:45.149" v="3"/>
          <ac:spMkLst>
            <pc:docMk/>
            <pc:sldMk cId="335329416" sldId="256"/>
            <ac:spMk id="2" creationId="{6B562CE5-9167-2CF2-44C9-951D86619DAD}"/>
          </ac:spMkLst>
        </pc:spChg>
        <pc:spChg chg="add del mod">
          <ac:chgData name="MCGEOUGH, Erin (NHS ENGLAND - X26)" userId="244e18db-8eeb-482c-9476-f335a272c46e" providerId="ADAL" clId="{8FE67245-4019-4D27-B576-CA830D44202D}" dt="2023-11-10T16:41:45.149" v="3"/>
          <ac:spMkLst>
            <pc:docMk/>
            <pc:sldMk cId="335329416" sldId="256"/>
            <ac:spMk id="3" creationId="{3DF9C535-1B31-910F-B1FD-F52959344D40}"/>
          </ac:spMkLst>
        </pc:spChg>
        <pc:spChg chg="mod">
          <ac:chgData name="MCGEOUGH, Erin (NHS ENGLAND - X26)" userId="244e18db-8eeb-482c-9476-f335a272c46e" providerId="ADAL" clId="{8FE67245-4019-4D27-B576-CA830D44202D}" dt="2023-11-10T16:41:55.131" v="6" actId="20577"/>
          <ac:spMkLst>
            <pc:docMk/>
            <pc:sldMk cId="335329416" sldId="256"/>
            <ac:spMk id="8" creationId="{5BEA9875-4869-2C8F-15C6-0B6A81352D88}"/>
          </ac:spMkLst>
        </pc:spChg>
        <pc:spChg chg="mod">
          <ac:chgData name="MCGEOUGH, Erin (NHS ENGLAND - X26)" userId="244e18db-8eeb-482c-9476-f335a272c46e" providerId="ADAL" clId="{8FE67245-4019-4D27-B576-CA830D44202D}" dt="2023-11-10T16:42:02.173" v="7"/>
          <ac:spMkLst>
            <pc:docMk/>
            <pc:sldMk cId="335329416" sldId="256"/>
            <ac:spMk id="10" creationId="{3C1C468B-859A-64E3-3562-C0E981700FD0}"/>
          </ac:spMkLst>
        </pc:spChg>
        <pc:picChg chg="add del mod">
          <ac:chgData name="MCGEOUGH, Erin (NHS ENGLAND - X26)" userId="244e18db-8eeb-482c-9476-f335a272c46e" providerId="ADAL" clId="{8FE67245-4019-4D27-B576-CA830D44202D}" dt="2023-11-01T12:41:16.260" v="1" actId="478"/>
          <ac:picMkLst>
            <pc:docMk/>
            <pc:sldMk cId="335329416" sldId="256"/>
            <ac:picMk id="3" creationId="{4D816903-89E4-7CF7-8ABB-3440706ED6F1}"/>
          </ac:picMkLst>
        </pc:picChg>
      </pc:sldChg>
      <pc:sldChg chg="addSp delSp modSp mod">
        <pc:chgData name="MCGEOUGH, Erin (NHS ENGLAND - X26)" userId="244e18db-8eeb-482c-9476-f335a272c46e" providerId="ADAL" clId="{8FE67245-4019-4D27-B576-CA830D44202D}" dt="2023-11-10T16:59:32.213" v="903" actId="20577"/>
        <pc:sldMkLst>
          <pc:docMk/>
          <pc:sldMk cId="790674402" sldId="257"/>
        </pc:sldMkLst>
        <pc:spChg chg="del">
          <ac:chgData name="MCGEOUGH, Erin (NHS ENGLAND - X26)" userId="244e18db-8eeb-482c-9476-f335a272c46e" providerId="ADAL" clId="{8FE67245-4019-4D27-B576-CA830D44202D}" dt="2023-11-10T16:42:16.102" v="8" actId="478"/>
          <ac:spMkLst>
            <pc:docMk/>
            <pc:sldMk cId="790674402" sldId="257"/>
            <ac:spMk id="2" creationId="{89663DF3-329E-2258-1A12-ACAC14AB3223}"/>
          </ac:spMkLst>
        </pc:spChg>
        <pc:spChg chg="del">
          <ac:chgData name="MCGEOUGH, Erin (NHS ENGLAND - X26)" userId="244e18db-8eeb-482c-9476-f335a272c46e" providerId="ADAL" clId="{8FE67245-4019-4D27-B576-CA830D44202D}" dt="2023-11-10T16:42:16.102" v="8" actId="478"/>
          <ac:spMkLst>
            <pc:docMk/>
            <pc:sldMk cId="790674402" sldId="257"/>
            <ac:spMk id="3" creationId="{9B9A1041-F007-BF18-BF98-49E93F487E9B}"/>
          </ac:spMkLst>
        </pc:spChg>
        <pc:spChg chg="del">
          <ac:chgData name="MCGEOUGH, Erin (NHS ENGLAND - X26)" userId="244e18db-8eeb-482c-9476-f335a272c46e" providerId="ADAL" clId="{8FE67245-4019-4D27-B576-CA830D44202D}" dt="2023-11-10T16:42:16.102" v="8" actId="478"/>
          <ac:spMkLst>
            <pc:docMk/>
            <pc:sldMk cId="790674402" sldId="257"/>
            <ac:spMk id="4" creationId="{EC20C345-0A48-2D93-0936-4A6E8AFF04FF}"/>
          </ac:spMkLst>
        </pc:spChg>
        <pc:spChg chg="add del mod">
          <ac:chgData name="MCGEOUGH, Erin (NHS ENGLAND - X26)" userId="244e18db-8eeb-482c-9476-f335a272c46e" providerId="ADAL" clId="{8FE67245-4019-4D27-B576-CA830D44202D}" dt="2023-11-10T16:42:19.211" v="9" actId="478"/>
          <ac:spMkLst>
            <pc:docMk/>
            <pc:sldMk cId="790674402" sldId="257"/>
            <ac:spMk id="6" creationId="{7CB72037-8AF6-DA28-AF4B-359FCFE2062A}"/>
          </ac:spMkLst>
        </pc:spChg>
        <pc:spChg chg="add del mod">
          <ac:chgData name="MCGEOUGH, Erin (NHS ENGLAND - X26)" userId="244e18db-8eeb-482c-9476-f335a272c46e" providerId="ADAL" clId="{8FE67245-4019-4D27-B576-CA830D44202D}" dt="2023-11-10T16:42:19.211" v="9" actId="478"/>
          <ac:spMkLst>
            <pc:docMk/>
            <pc:sldMk cId="790674402" sldId="257"/>
            <ac:spMk id="9" creationId="{E3D36CE9-B17D-BCFD-63ED-11285D35EDF1}"/>
          </ac:spMkLst>
        </pc:spChg>
        <pc:spChg chg="add del mod">
          <ac:chgData name="MCGEOUGH, Erin (NHS ENGLAND - X26)" userId="244e18db-8eeb-482c-9476-f335a272c46e" providerId="ADAL" clId="{8FE67245-4019-4D27-B576-CA830D44202D}" dt="2023-11-10T16:42:19.211" v="9" actId="478"/>
          <ac:spMkLst>
            <pc:docMk/>
            <pc:sldMk cId="790674402" sldId="257"/>
            <ac:spMk id="11" creationId="{02AB9A58-AE29-3396-4BCC-0317E64820BF}"/>
          </ac:spMkLst>
        </pc:spChg>
        <pc:spChg chg="add mod">
          <ac:chgData name="MCGEOUGH, Erin (NHS ENGLAND - X26)" userId="244e18db-8eeb-482c-9476-f335a272c46e" providerId="ADAL" clId="{8FE67245-4019-4D27-B576-CA830D44202D}" dt="2023-11-10T16:59:32.213" v="903" actId="20577"/>
          <ac:spMkLst>
            <pc:docMk/>
            <pc:sldMk cId="790674402" sldId="257"/>
            <ac:spMk id="12" creationId="{5CB9103E-D925-06D1-0180-F738FFE45707}"/>
          </ac:spMkLst>
        </pc:spChg>
        <pc:spChg chg="add mod">
          <ac:chgData name="MCGEOUGH, Erin (NHS ENGLAND - X26)" userId="244e18db-8eeb-482c-9476-f335a272c46e" providerId="ADAL" clId="{8FE67245-4019-4D27-B576-CA830D44202D}" dt="2023-11-10T16:42:19.968" v="10"/>
          <ac:spMkLst>
            <pc:docMk/>
            <pc:sldMk cId="790674402" sldId="257"/>
            <ac:spMk id="13" creationId="{02E44D2B-5550-393B-478E-AA02D5B139BB}"/>
          </ac:spMkLst>
        </pc:spChg>
        <pc:picChg chg="del">
          <ac:chgData name="MCGEOUGH, Erin (NHS ENGLAND - X26)" userId="244e18db-8eeb-482c-9476-f335a272c46e" providerId="ADAL" clId="{8FE67245-4019-4D27-B576-CA830D44202D}" dt="2023-11-10T16:42:16.102" v="8" actId="478"/>
          <ac:picMkLst>
            <pc:docMk/>
            <pc:sldMk cId="790674402" sldId="257"/>
            <ac:picMk id="8" creationId="{1109325C-E68B-9FA0-9D37-28F91A60A552}"/>
          </ac:picMkLst>
        </pc:picChg>
        <pc:picChg chg="add mod">
          <ac:chgData name="MCGEOUGH, Erin (NHS ENGLAND - X26)" userId="244e18db-8eeb-482c-9476-f335a272c46e" providerId="ADAL" clId="{8FE67245-4019-4D27-B576-CA830D44202D}" dt="2023-11-10T16:42:19.968" v="10"/>
          <ac:picMkLst>
            <pc:docMk/>
            <pc:sldMk cId="790674402" sldId="257"/>
            <ac:picMk id="14" creationId="{D15D5F04-6CB8-FB4D-A181-387DCEAD4DA3}"/>
          </ac:picMkLst>
        </pc:picChg>
      </pc:sldChg>
      <pc:sldChg chg="modSp add del mod">
        <pc:chgData name="MCGEOUGH, Erin (NHS ENGLAND - X26)" userId="244e18db-8eeb-482c-9476-f335a272c46e" providerId="ADAL" clId="{8FE67245-4019-4D27-B576-CA830D44202D}" dt="2023-11-10T17:08:17.116" v="1429" actId="47"/>
        <pc:sldMkLst>
          <pc:docMk/>
          <pc:sldMk cId="1961083890" sldId="258"/>
        </pc:sldMkLst>
        <pc:spChg chg="mod">
          <ac:chgData name="MCGEOUGH, Erin (NHS ENGLAND - X26)" userId="244e18db-8eeb-482c-9476-f335a272c46e" providerId="ADAL" clId="{8FE67245-4019-4D27-B576-CA830D44202D}" dt="2023-11-10T16:52:37.096" v="378" actId="20577"/>
          <ac:spMkLst>
            <pc:docMk/>
            <pc:sldMk cId="1961083890" sldId="258"/>
            <ac:spMk id="19" creationId="{8B75CC7E-440D-1EB9-839B-71AEA598FBE6}"/>
          </ac:spMkLst>
        </pc:spChg>
        <pc:spChg chg="mod">
          <ac:chgData name="MCGEOUGH, Erin (NHS ENGLAND - X26)" userId="244e18db-8eeb-482c-9476-f335a272c46e" providerId="ADAL" clId="{8FE67245-4019-4D27-B576-CA830D44202D}" dt="2023-11-10T16:53:51.831" v="398" actId="14100"/>
          <ac:spMkLst>
            <pc:docMk/>
            <pc:sldMk cId="1961083890" sldId="258"/>
            <ac:spMk id="21" creationId="{15C97EE4-8245-72D5-92B5-28994559C4BF}"/>
          </ac:spMkLst>
        </pc:spChg>
      </pc:sldChg>
      <pc:sldChg chg="add del">
        <pc:chgData name="MCGEOUGH, Erin (NHS ENGLAND - X26)" userId="244e18db-8eeb-482c-9476-f335a272c46e" providerId="ADAL" clId="{8FE67245-4019-4D27-B576-CA830D44202D}" dt="2023-11-10T16:46:06.218" v="77"/>
        <pc:sldMkLst>
          <pc:docMk/>
          <pc:sldMk cId="651195385" sldId="259"/>
        </pc:sldMkLst>
      </pc:sldChg>
      <pc:sldChg chg="delSp modSp add del mod">
        <pc:chgData name="MCGEOUGH, Erin (NHS ENGLAND - X26)" userId="244e18db-8eeb-482c-9476-f335a272c46e" providerId="ADAL" clId="{8FE67245-4019-4D27-B576-CA830D44202D}" dt="2023-11-10T16:52:23.898" v="359" actId="47"/>
        <pc:sldMkLst>
          <pc:docMk/>
          <pc:sldMk cId="3707615968" sldId="260"/>
        </pc:sldMkLst>
        <pc:spChg chg="mod">
          <ac:chgData name="MCGEOUGH, Erin (NHS ENGLAND - X26)" userId="244e18db-8eeb-482c-9476-f335a272c46e" providerId="ADAL" clId="{8FE67245-4019-4D27-B576-CA830D44202D}" dt="2023-11-10T16:52:14.603" v="358" actId="20577"/>
          <ac:spMkLst>
            <pc:docMk/>
            <pc:sldMk cId="3707615968" sldId="260"/>
            <ac:spMk id="2" creationId="{8EEDCE2E-C7F9-C0DB-97C1-96E2FE631808}"/>
          </ac:spMkLst>
        </pc:spChg>
        <pc:spChg chg="mod">
          <ac:chgData name="MCGEOUGH, Erin (NHS ENGLAND - X26)" userId="244e18db-8eeb-482c-9476-f335a272c46e" providerId="ADAL" clId="{8FE67245-4019-4D27-B576-CA830D44202D}" dt="2023-11-10T16:52:11.288" v="357" actId="1076"/>
          <ac:spMkLst>
            <pc:docMk/>
            <pc:sldMk cId="3707615968" sldId="260"/>
            <ac:spMk id="3" creationId="{85BA7595-4060-7781-87ED-D6ED4EA7C500}"/>
          </ac:spMkLst>
        </pc:spChg>
        <pc:spChg chg="del">
          <ac:chgData name="MCGEOUGH, Erin (NHS ENGLAND - X26)" userId="244e18db-8eeb-482c-9476-f335a272c46e" providerId="ADAL" clId="{8FE67245-4019-4D27-B576-CA830D44202D}" dt="2023-11-10T16:52:01.219" v="354" actId="478"/>
          <ac:spMkLst>
            <pc:docMk/>
            <pc:sldMk cId="3707615968" sldId="260"/>
            <ac:spMk id="5" creationId="{D4D831C4-3206-9A49-4545-E9E7A0F17CCF}"/>
          </ac:spMkLst>
        </pc:spChg>
        <pc:spChg chg="del mod">
          <ac:chgData name="MCGEOUGH, Erin (NHS ENGLAND - X26)" userId="244e18db-8eeb-482c-9476-f335a272c46e" providerId="ADAL" clId="{8FE67245-4019-4D27-B576-CA830D44202D}" dt="2023-11-10T16:52:04.674" v="356" actId="478"/>
          <ac:spMkLst>
            <pc:docMk/>
            <pc:sldMk cId="3707615968" sldId="260"/>
            <ac:spMk id="11" creationId="{01AAC60C-7DA3-5CC2-6EB3-C56DD005C9DF}"/>
          </ac:spMkLst>
        </pc:spChg>
      </pc:sldChg>
      <pc:sldChg chg="del">
        <pc:chgData name="MCGEOUGH, Erin (NHS ENGLAND - X26)" userId="244e18db-8eeb-482c-9476-f335a272c46e" providerId="ADAL" clId="{8FE67245-4019-4D27-B576-CA830D44202D}" dt="2023-11-10T16:45:53.816" v="76" actId="47"/>
        <pc:sldMkLst>
          <pc:docMk/>
          <pc:sldMk cId="1811019562" sldId="261"/>
        </pc:sldMkLst>
      </pc:sldChg>
      <pc:sldChg chg="addSp delSp modSp add mod">
        <pc:chgData name="MCGEOUGH, Erin (NHS ENGLAND - X26)" userId="244e18db-8eeb-482c-9476-f335a272c46e" providerId="ADAL" clId="{8FE67245-4019-4D27-B576-CA830D44202D}" dt="2023-11-10T17:14:11.621" v="1437" actId="1076"/>
        <pc:sldMkLst>
          <pc:docMk/>
          <pc:sldMk cId="1855765265" sldId="262"/>
        </pc:sldMkLst>
        <pc:spChg chg="mod">
          <ac:chgData name="MCGEOUGH, Erin (NHS ENGLAND - X26)" userId="244e18db-8eeb-482c-9476-f335a272c46e" providerId="ADAL" clId="{8FE67245-4019-4D27-B576-CA830D44202D}" dt="2023-11-10T17:14:11.621" v="1437" actId="1076"/>
          <ac:spMkLst>
            <pc:docMk/>
            <pc:sldMk cId="1855765265" sldId="262"/>
            <ac:spMk id="2" creationId="{6C388497-7305-A34D-FE79-C751EFBB2644}"/>
          </ac:spMkLst>
        </pc:spChg>
        <pc:spChg chg="add del mod">
          <ac:chgData name="MCGEOUGH, Erin (NHS ENGLAND - X26)" userId="244e18db-8eeb-482c-9476-f335a272c46e" providerId="ADAL" clId="{8FE67245-4019-4D27-B576-CA830D44202D}" dt="2023-11-10T16:55:02.641" v="440"/>
          <ac:spMkLst>
            <pc:docMk/>
            <pc:sldMk cId="1855765265" sldId="262"/>
            <ac:spMk id="3" creationId="{300B9101-0786-B933-8E98-7E2A7F478E12}"/>
          </ac:spMkLst>
        </pc:spChg>
        <pc:spChg chg="mod">
          <ac:chgData name="MCGEOUGH, Erin (NHS ENGLAND - X26)" userId="244e18db-8eeb-482c-9476-f335a272c46e" providerId="ADAL" clId="{8FE67245-4019-4D27-B576-CA830D44202D}" dt="2023-11-10T16:50:49.391" v="272" actId="20577"/>
          <ac:spMkLst>
            <pc:docMk/>
            <pc:sldMk cId="1855765265" sldId="262"/>
            <ac:spMk id="4" creationId="{4CDE63AB-DE04-E56C-25E3-7E304F951B2C}"/>
          </ac:spMkLst>
        </pc:spChg>
      </pc:sldChg>
      <pc:sldChg chg="modSp add mod">
        <pc:chgData name="MCGEOUGH, Erin (NHS ENGLAND - X26)" userId="244e18db-8eeb-482c-9476-f335a272c46e" providerId="ADAL" clId="{8FE67245-4019-4D27-B576-CA830D44202D}" dt="2023-11-13T10:36:39.473" v="1444" actId="20577"/>
        <pc:sldMkLst>
          <pc:docMk/>
          <pc:sldMk cId="1112600502" sldId="264"/>
        </pc:sldMkLst>
        <pc:spChg chg="mod">
          <ac:chgData name="MCGEOUGH, Erin (NHS ENGLAND - X26)" userId="244e18db-8eeb-482c-9476-f335a272c46e" providerId="ADAL" clId="{8FE67245-4019-4D27-B576-CA830D44202D}" dt="2023-11-13T10:36:39.473" v="1444" actId="20577"/>
          <ac:spMkLst>
            <pc:docMk/>
            <pc:sldMk cId="1112600502" sldId="264"/>
            <ac:spMk id="2" creationId="{89663DF3-329E-2258-1A12-ACAC14AB3223}"/>
          </ac:spMkLst>
        </pc:spChg>
      </pc:sldChg>
      <pc:sldChg chg="add del">
        <pc:chgData name="MCGEOUGH, Erin (NHS ENGLAND - X26)" userId="244e18db-8eeb-482c-9476-f335a272c46e" providerId="ADAL" clId="{8FE67245-4019-4D27-B576-CA830D44202D}" dt="2023-11-10T16:54:47.503" v="431" actId="47"/>
        <pc:sldMkLst>
          <pc:docMk/>
          <pc:sldMk cId="1530536037" sldId="266"/>
        </pc:sldMkLst>
      </pc:sldChg>
      <pc:sldChg chg="delSp add del mod">
        <pc:chgData name="MCGEOUGH, Erin (NHS ENGLAND - X26)" userId="244e18db-8eeb-482c-9476-f335a272c46e" providerId="ADAL" clId="{8FE67245-4019-4D27-B576-CA830D44202D}" dt="2023-11-10T16:54:57.980" v="436" actId="47"/>
        <pc:sldMkLst>
          <pc:docMk/>
          <pc:sldMk cId="1721651395" sldId="267"/>
        </pc:sldMkLst>
        <pc:spChg chg="del">
          <ac:chgData name="MCGEOUGH, Erin (NHS ENGLAND - X26)" userId="244e18db-8eeb-482c-9476-f335a272c46e" providerId="ADAL" clId="{8FE67245-4019-4D27-B576-CA830D44202D}" dt="2023-11-10T16:54:56.862" v="435" actId="478"/>
          <ac:spMkLst>
            <pc:docMk/>
            <pc:sldMk cId="1721651395" sldId="267"/>
            <ac:spMk id="6" creationId="{C3B9AA8D-23C4-6DAA-1F5E-336F6F3DAD47}"/>
          </ac:spMkLst>
        </pc:spChg>
      </pc:sldChg>
      <pc:sldChg chg="addSp delSp modSp add mod modTransition">
        <pc:chgData name="MCGEOUGH, Erin (NHS ENGLAND - X26)" userId="244e18db-8eeb-482c-9476-f335a272c46e" providerId="ADAL" clId="{8FE67245-4019-4D27-B576-CA830D44202D}" dt="2023-11-13T10:37:04.797" v="1449" actId="14100"/>
        <pc:sldMkLst>
          <pc:docMk/>
          <pc:sldMk cId="920207663" sldId="268"/>
        </pc:sldMkLst>
        <pc:spChg chg="del">
          <ac:chgData name="MCGEOUGH, Erin (NHS ENGLAND - X26)" userId="244e18db-8eeb-482c-9476-f335a272c46e" providerId="ADAL" clId="{8FE67245-4019-4D27-B576-CA830D44202D}" dt="2023-11-10T16:46:29.912" v="78" actId="478"/>
          <ac:spMkLst>
            <pc:docMk/>
            <pc:sldMk cId="920207663" sldId="268"/>
            <ac:spMk id="3" creationId="{26F05310-AA4F-72DA-134E-70EE7CF510C3}"/>
          </ac:spMkLst>
        </pc:spChg>
        <pc:spChg chg="add del mod">
          <ac:chgData name="MCGEOUGH, Erin (NHS ENGLAND - X26)" userId="244e18db-8eeb-482c-9476-f335a272c46e" providerId="ADAL" clId="{8FE67245-4019-4D27-B576-CA830D44202D}" dt="2023-11-13T10:37:04.797" v="1449" actId="14100"/>
          <ac:spMkLst>
            <pc:docMk/>
            <pc:sldMk cId="920207663" sldId="268"/>
            <ac:spMk id="5" creationId="{AEC829B4-61E3-7E88-3605-DB0130E6E3A2}"/>
          </ac:spMkLst>
        </pc:spChg>
        <pc:spChg chg="add del mod">
          <ac:chgData name="MCGEOUGH, Erin (NHS ENGLAND - X26)" userId="244e18db-8eeb-482c-9476-f335a272c46e" providerId="ADAL" clId="{8FE67245-4019-4D27-B576-CA830D44202D}" dt="2023-11-10T16:50:27.333" v="234" actId="478"/>
          <ac:spMkLst>
            <pc:docMk/>
            <pc:sldMk cId="920207663" sldId="268"/>
            <ac:spMk id="6" creationId="{ED08C1B5-617F-CB40-273D-1510A812B439}"/>
          </ac:spMkLst>
        </pc:spChg>
        <pc:spChg chg="add mod">
          <ac:chgData name="MCGEOUGH, Erin (NHS ENGLAND - X26)" userId="244e18db-8eeb-482c-9476-f335a272c46e" providerId="ADAL" clId="{8FE67245-4019-4D27-B576-CA830D44202D}" dt="2023-11-13T10:36:58.461" v="1447" actId="1076"/>
          <ac:spMkLst>
            <pc:docMk/>
            <pc:sldMk cId="920207663" sldId="268"/>
            <ac:spMk id="11" creationId="{23F59C1A-3384-C5DD-08F6-B253122FD341}"/>
          </ac:spMkLst>
        </pc:spChg>
        <pc:spChg chg="add del mod topLvl">
          <ac:chgData name="MCGEOUGH, Erin (NHS ENGLAND - X26)" userId="244e18db-8eeb-482c-9476-f335a272c46e" providerId="ADAL" clId="{8FE67245-4019-4D27-B576-CA830D44202D}" dt="2023-11-10T16:50:18.600" v="219" actId="478"/>
          <ac:spMkLst>
            <pc:docMk/>
            <pc:sldMk cId="920207663" sldId="268"/>
            <ac:spMk id="29" creationId="{3A30FB6F-5633-3B09-91C7-739DA103052E}"/>
          </ac:spMkLst>
        </pc:spChg>
        <pc:spChg chg="add del mod topLvl">
          <ac:chgData name="MCGEOUGH, Erin (NHS ENGLAND - X26)" userId="244e18db-8eeb-482c-9476-f335a272c46e" providerId="ADAL" clId="{8FE67245-4019-4D27-B576-CA830D44202D}" dt="2023-11-10T16:50:18.600" v="219" actId="478"/>
          <ac:spMkLst>
            <pc:docMk/>
            <pc:sldMk cId="920207663" sldId="268"/>
            <ac:spMk id="30" creationId="{B7E44D98-9F10-B33A-75F6-585D1DF1545E}"/>
          </ac:spMkLst>
        </pc:spChg>
        <pc:spChg chg="add del mod">
          <ac:chgData name="MCGEOUGH, Erin (NHS ENGLAND - X26)" userId="244e18db-8eeb-482c-9476-f335a272c46e" providerId="ADAL" clId="{8FE67245-4019-4D27-B576-CA830D44202D}" dt="2023-11-10T16:59:54.031" v="905"/>
          <ac:spMkLst>
            <pc:docMk/>
            <pc:sldMk cId="920207663" sldId="268"/>
            <ac:spMk id="57" creationId="{2C4CDE6B-0C94-C144-9207-760CE7790DDD}"/>
          </ac:spMkLst>
        </pc:spChg>
        <pc:spChg chg="add mod">
          <ac:chgData name="MCGEOUGH, Erin (NHS ENGLAND - X26)" userId="244e18db-8eeb-482c-9476-f335a272c46e" providerId="ADAL" clId="{8FE67245-4019-4D27-B576-CA830D44202D}" dt="2023-11-13T10:36:52.804" v="1445" actId="1076"/>
          <ac:spMkLst>
            <pc:docMk/>
            <pc:sldMk cId="920207663" sldId="268"/>
            <ac:spMk id="58" creationId="{5B5ED4DD-C8EF-C6E7-7D72-722382F37B7C}"/>
          </ac:spMkLst>
        </pc:spChg>
        <pc:spChg chg="add mod">
          <ac:chgData name="MCGEOUGH, Erin (NHS ENGLAND - X26)" userId="244e18db-8eeb-482c-9476-f335a272c46e" providerId="ADAL" clId="{8FE67245-4019-4D27-B576-CA830D44202D}" dt="2023-11-13T10:36:55.237" v="1446" actId="14100"/>
          <ac:spMkLst>
            <pc:docMk/>
            <pc:sldMk cId="920207663" sldId="268"/>
            <ac:spMk id="70" creationId="{8B215B28-9597-32C8-CEBE-D2383B69FAE5}"/>
          </ac:spMkLst>
        </pc:spChg>
        <pc:spChg chg="add mod">
          <ac:chgData name="MCGEOUGH, Erin (NHS ENGLAND - X26)" userId="244e18db-8eeb-482c-9476-f335a272c46e" providerId="ADAL" clId="{8FE67245-4019-4D27-B576-CA830D44202D}" dt="2023-11-10T17:02:44.555" v="1009" actId="1076"/>
          <ac:spMkLst>
            <pc:docMk/>
            <pc:sldMk cId="920207663" sldId="268"/>
            <ac:spMk id="71" creationId="{E3CE2C23-C244-45E1-88DF-3C0A5F70387F}"/>
          </ac:spMkLst>
        </pc:spChg>
        <pc:spChg chg="add del mod">
          <ac:chgData name="MCGEOUGH, Erin (NHS ENGLAND - X26)" userId="244e18db-8eeb-482c-9476-f335a272c46e" providerId="ADAL" clId="{8FE67245-4019-4D27-B576-CA830D44202D}" dt="2023-11-10T17:04:01.314" v="1122" actId="478"/>
          <ac:spMkLst>
            <pc:docMk/>
            <pc:sldMk cId="920207663" sldId="268"/>
            <ac:spMk id="72" creationId="{D3AA33E9-E6AF-3B42-CFC1-63C567D4EE17}"/>
          </ac:spMkLst>
        </pc:spChg>
        <pc:spChg chg="add mod">
          <ac:chgData name="MCGEOUGH, Erin (NHS ENGLAND - X26)" userId="244e18db-8eeb-482c-9476-f335a272c46e" providerId="ADAL" clId="{8FE67245-4019-4D27-B576-CA830D44202D}" dt="2023-11-10T17:07:56.463" v="1424" actId="115"/>
          <ac:spMkLst>
            <pc:docMk/>
            <pc:sldMk cId="920207663" sldId="268"/>
            <ac:spMk id="73" creationId="{10FBBD1B-53C9-032B-9860-5152FEE3F528}"/>
          </ac:spMkLst>
        </pc:spChg>
        <pc:spChg chg="add del mod">
          <ac:chgData name="MCGEOUGH, Erin (NHS ENGLAND - X26)" userId="244e18db-8eeb-482c-9476-f335a272c46e" providerId="ADAL" clId="{8FE67245-4019-4D27-B576-CA830D44202D}" dt="2023-11-10T17:06:26.404" v="1402" actId="478"/>
          <ac:spMkLst>
            <pc:docMk/>
            <pc:sldMk cId="920207663" sldId="268"/>
            <ac:spMk id="74" creationId="{16663E69-62D1-9AEC-71E6-0797985C4556}"/>
          </ac:spMkLst>
        </pc:s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7" creationId="{4370D8E2-9D09-E6C1-EB99-C277EEED3C5E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8" creationId="{509699D4-AC24-AF5B-054A-5CCC455DD009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9" creationId="{281D29B8-E054-294D-3449-E1D111C58C39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10" creationId="{B01CF98B-76D1-E8FF-C96B-4BA3F51381C1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12" creationId="{C2BFE689-3693-B078-55D8-976FC751F0CA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13" creationId="{26BC26DA-0944-266B-178A-9F0CDC103E48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14" creationId="{256DE1D6-6665-AA14-FA6D-543753B90E43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15" creationId="{3539CE78-2B77-BA5B-5904-AA485D7BABFE}"/>
          </ac:grpSpMkLst>
        </pc:grpChg>
        <pc:grpChg chg="add 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16" creationId="{60D2D565-B782-11EF-981D-4F24D0B72C94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17" creationId="{6A488923-5ED1-2458-58E9-F0FC0BA79B32}"/>
          </ac:grpSpMkLst>
        </pc:grpChg>
        <pc:grpChg chg="add 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18" creationId="{3597479E-3969-DBB3-F009-C483571714F0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19" creationId="{7C525E0A-6DA4-F37E-037A-C06AC9946982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20" creationId="{BFF38886-5A74-450C-713E-E2669EF100E9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21" creationId="{8F36493F-64F5-56AE-F967-2DAF8C2DB708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22" creationId="{02636842-121A-239F-0B82-510E3EE38040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23" creationId="{F1BF3B5C-0CB7-8A26-917B-C5C8BA9720DE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24" creationId="{FDDBDCCA-A901-8CFF-D326-828430A1A0D2}"/>
          </ac:grpSpMkLst>
        </pc:grpChg>
        <pc:grpChg chg="add 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25" creationId="{C780C670-12EE-4F6E-2B37-C53BD35DACD4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26" creationId="{4F096DF2-3FF8-D4C0-BF27-53C21B378F56}"/>
          </ac:grpSpMkLst>
        </pc:grpChg>
        <pc:grpChg chg="del mod">
          <ac:chgData name="MCGEOUGH, Erin (NHS ENGLAND - X26)" userId="244e18db-8eeb-482c-9476-f335a272c46e" providerId="ADAL" clId="{8FE67245-4019-4D27-B576-CA830D44202D}" dt="2023-11-10T16:54:35.443" v="400" actId="478"/>
          <ac:grpSpMkLst>
            <pc:docMk/>
            <pc:sldMk cId="920207663" sldId="268"/>
            <ac:grpSpMk id="67" creationId="{553FD475-B74C-981C-28A3-040D602A0F9E}"/>
          </ac:grpSpMkLst>
        </pc:grpChg>
      </pc:sldChg>
      <pc:sldChg chg="addSp delSp modSp add del mod modTransition">
        <pc:chgData name="MCGEOUGH, Erin (NHS ENGLAND - X26)" userId="244e18db-8eeb-482c-9476-f335a272c46e" providerId="ADAL" clId="{8FE67245-4019-4D27-B576-CA830D44202D}" dt="2023-11-10T17:08:20.161" v="1431" actId="47"/>
        <pc:sldMkLst>
          <pc:docMk/>
          <pc:sldMk cId="1445811220" sldId="269"/>
        </pc:sldMkLst>
        <pc:spChg chg="del">
          <ac:chgData name="MCGEOUGH, Erin (NHS ENGLAND - X26)" userId="244e18db-8eeb-482c-9476-f335a272c46e" providerId="ADAL" clId="{8FE67245-4019-4D27-B576-CA830D44202D}" dt="2023-11-10T17:00:12.889" v="907" actId="478"/>
          <ac:spMkLst>
            <pc:docMk/>
            <pc:sldMk cId="1445811220" sldId="269"/>
            <ac:spMk id="2" creationId="{BF11BA48-730D-30BD-00DD-89C8A9FE7672}"/>
          </ac:spMkLst>
        </pc:spChg>
        <pc:spChg chg="mod">
          <ac:chgData name="MCGEOUGH, Erin (NHS ENGLAND - X26)" userId="244e18db-8eeb-482c-9476-f335a272c46e" providerId="ADAL" clId="{8FE67245-4019-4D27-B576-CA830D44202D}" dt="2023-11-10T17:00:43.535" v="914"/>
          <ac:spMkLst>
            <pc:docMk/>
            <pc:sldMk cId="1445811220" sldId="269"/>
            <ac:spMk id="3" creationId="{79ED5598-4627-E1CD-E305-E6654D32589A}"/>
          </ac:spMkLst>
        </pc:spChg>
        <pc:spChg chg="add del mod">
          <ac:chgData name="MCGEOUGH, Erin (NHS ENGLAND - X26)" userId="244e18db-8eeb-482c-9476-f335a272c46e" providerId="ADAL" clId="{8FE67245-4019-4D27-B576-CA830D44202D}" dt="2023-11-10T17:00:19.273" v="911" actId="478"/>
          <ac:spMkLst>
            <pc:docMk/>
            <pc:sldMk cId="1445811220" sldId="269"/>
            <ac:spMk id="6" creationId="{EDDB884B-CF47-F9BF-6100-E33F200FB1F2}"/>
          </ac:spMkLst>
        </pc:spChg>
        <pc:spChg chg="add del mod">
          <ac:chgData name="MCGEOUGH, Erin (NHS ENGLAND - X26)" userId="244e18db-8eeb-482c-9476-f335a272c46e" providerId="ADAL" clId="{8FE67245-4019-4D27-B576-CA830D44202D}" dt="2023-11-10T17:00:21.548" v="912" actId="478"/>
          <ac:spMkLst>
            <pc:docMk/>
            <pc:sldMk cId="1445811220" sldId="269"/>
            <ac:spMk id="8" creationId="{7EA175CE-B987-30A2-DB29-290D5DF445FA}"/>
          </ac:spMkLst>
        </pc:spChg>
        <pc:spChg chg="mod">
          <ac:chgData name="MCGEOUGH, Erin (NHS ENGLAND - X26)" userId="244e18db-8eeb-482c-9476-f335a272c46e" providerId="ADAL" clId="{8FE67245-4019-4D27-B576-CA830D44202D}" dt="2023-11-10T17:00:53.032" v="915" actId="20577"/>
          <ac:spMkLst>
            <pc:docMk/>
            <pc:sldMk cId="1445811220" sldId="269"/>
            <ac:spMk id="9" creationId="{B9EF901E-0863-A233-A958-3B4C38D1136D}"/>
          </ac:spMkLst>
        </pc:spChg>
        <pc:spChg chg="mod">
          <ac:chgData name="MCGEOUGH, Erin (NHS ENGLAND - X26)" userId="244e18db-8eeb-482c-9476-f335a272c46e" providerId="ADAL" clId="{8FE67245-4019-4D27-B576-CA830D44202D}" dt="2023-11-10T17:00:56.796" v="916" actId="20577"/>
          <ac:spMkLst>
            <pc:docMk/>
            <pc:sldMk cId="1445811220" sldId="269"/>
            <ac:spMk id="10" creationId="{89395EE3-C664-E876-F75B-2341EFFC68AE}"/>
          </ac:spMkLst>
        </pc:spChg>
      </pc:sldChg>
      <pc:sldChg chg="new del">
        <pc:chgData name="MCGEOUGH, Erin (NHS ENGLAND - X26)" userId="244e18db-8eeb-482c-9476-f335a272c46e" providerId="ADAL" clId="{8FE67245-4019-4D27-B576-CA830D44202D}" dt="2023-11-10T17:08:17.999" v="1430" actId="47"/>
        <pc:sldMkLst>
          <pc:docMk/>
          <pc:sldMk cId="1449131750" sldId="270"/>
        </pc:sldMkLst>
      </pc:sldChg>
      <pc:sldChg chg="new del">
        <pc:chgData name="MCGEOUGH, Erin (NHS ENGLAND - X26)" userId="244e18db-8eeb-482c-9476-f335a272c46e" providerId="ADAL" clId="{8FE67245-4019-4D27-B576-CA830D44202D}" dt="2023-11-10T17:08:14.726" v="1427" actId="47"/>
        <pc:sldMkLst>
          <pc:docMk/>
          <pc:sldMk cId="1127522648" sldId="271"/>
        </pc:sldMkLst>
      </pc:sldChg>
    </pc:docChg>
  </pc:docChgLst>
  <pc:docChgLst>
    <pc:chgData name="MCGEOUGH, Erin (NHS ENGLAND - X26)" userId="244e18db-8eeb-482c-9476-f335a272c46e" providerId="ADAL" clId="{20D5641B-719C-488B-B129-4F3F8DB5AB4D}"/>
    <pc:docChg chg="undo custSel modSld">
      <pc:chgData name="MCGEOUGH, Erin (NHS ENGLAND - X26)" userId="244e18db-8eeb-482c-9476-f335a272c46e" providerId="ADAL" clId="{20D5641B-719C-488B-B129-4F3F8DB5AB4D}" dt="2024-01-30T15:34:39.657" v="327" actId="1076"/>
      <pc:docMkLst>
        <pc:docMk/>
      </pc:docMkLst>
      <pc:sldChg chg="addSp modSp mod">
        <pc:chgData name="MCGEOUGH, Erin (NHS ENGLAND - X26)" userId="244e18db-8eeb-482c-9476-f335a272c46e" providerId="ADAL" clId="{20D5641B-719C-488B-B129-4F3F8DB5AB4D}" dt="2024-01-30T15:34:39.657" v="327" actId="1076"/>
        <pc:sldMkLst>
          <pc:docMk/>
          <pc:sldMk cId="790674402" sldId="257"/>
        </pc:sldMkLst>
        <pc:spChg chg="add mod">
          <ac:chgData name="MCGEOUGH, Erin (NHS ENGLAND - X26)" userId="244e18db-8eeb-482c-9476-f335a272c46e" providerId="ADAL" clId="{20D5641B-719C-488B-B129-4F3F8DB5AB4D}" dt="2024-01-30T15:34:39.657" v="327" actId="1076"/>
          <ac:spMkLst>
            <pc:docMk/>
            <pc:sldMk cId="790674402" sldId="257"/>
            <ac:spMk id="2" creationId="{53968D4B-5941-B6CF-2978-9F8FB54483A9}"/>
          </ac:spMkLst>
        </pc:spChg>
      </pc:sldChg>
      <pc:sldChg chg="addSp delSp modSp mod">
        <pc:chgData name="MCGEOUGH, Erin (NHS ENGLAND - X26)" userId="244e18db-8eeb-482c-9476-f335a272c46e" providerId="ADAL" clId="{20D5641B-719C-488B-B129-4F3F8DB5AB4D}" dt="2024-01-30T15:33:17.296" v="265" actId="478"/>
        <pc:sldMkLst>
          <pc:docMk/>
          <pc:sldMk cId="1855765265" sldId="262"/>
        </pc:sldMkLst>
        <pc:spChg chg="add del mod">
          <ac:chgData name="MCGEOUGH, Erin (NHS ENGLAND - X26)" userId="244e18db-8eeb-482c-9476-f335a272c46e" providerId="ADAL" clId="{20D5641B-719C-488B-B129-4F3F8DB5AB4D}" dt="2024-01-30T15:33:17.296" v="265" actId="478"/>
          <ac:spMkLst>
            <pc:docMk/>
            <pc:sldMk cId="1855765265" sldId="262"/>
            <ac:spMk id="3" creationId="{770EFC31-9F89-6ADF-2337-D0F474AD9FBD}"/>
          </ac:spMkLst>
        </pc:spChg>
      </pc:sldChg>
    </pc:docChg>
  </pc:docChgLst>
  <pc:docChgLst>
    <pc:chgData name="MCGEOUGH, Erin (NHS ENGLAND - X26)" userId="S::erin.mcgeough1@nhs.net::244e18db-8eeb-482c-9476-f335a272c46e" providerId="AD" clId="Web-{FFCA8A05-E021-47A4-937C-863E0E061B24}"/>
    <pc:docChg chg="modSld">
      <pc:chgData name="MCGEOUGH, Erin (NHS ENGLAND - X26)" userId="S::erin.mcgeough1@nhs.net::244e18db-8eeb-482c-9476-f335a272c46e" providerId="AD" clId="Web-{FFCA8A05-E021-47A4-937C-863E0E061B24}" dt="2024-01-30T12:14:35.462" v="0" actId="20577"/>
      <pc:docMkLst>
        <pc:docMk/>
      </pc:docMkLst>
      <pc:sldChg chg="modSp">
        <pc:chgData name="MCGEOUGH, Erin (NHS ENGLAND - X26)" userId="S::erin.mcgeough1@nhs.net::244e18db-8eeb-482c-9476-f335a272c46e" providerId="AD" clId="Web-{FFCA8A05-E021-47A4-937C-863E0E061B24}" dt="2024-01-30T12:14:35.462" v="0" actId="20577"/>
        <pc:sldMkLst>
          <pc:docMk/>
          <pc:sldMk cId="790674402" sldId="257"/>
        </pc:sldMkLst>
        <pc:spChg chg="mod">
          <ac:chgData name="MCGEOUGH, Erin (NHS ENGLAND - X26)" userId="S::erin.mcgeough1@nhs.net::244e18db-8eeb-482c-9476-f335a272c46e" providerId="AD" clId="Web-{FFCA8A05-E021-47A4-937C-863E0E061B24}" dt="2024-01-30T12:14:35.462" v="0" actId="20577"/>
          <ac:spMkLst>
            <pc:docMk/>
            <pc:sldMk cId="790674402" sldId="257"/>
            <ac:spMk id="12" creationId="{5CB9103E-D925-06D1-0180-F738FFE45707}"/>
          </ac:spMkLst>
        </pc:spChg>
      </pc:sldChg>
    </pc:docChg>
  </pc:docChgLst>
  <pc:docChgLst>
    <pc:chgData name="MCGEOUGH, Erin (NHS ENGLAND - X26)" userId="244e18db-8eeb-482c-9476-f335a272c46e" providerId="ADAL" clId="{A438E035-FE7E-4425-9809-E179995B4B5D}"/>
    <pc:docChg chg="undo custSel addSld modSld modSection">
      <pc:chgData name="MCGEOUGH, Erin (NHS ENGLAND - X26)" userId="244e18db-8eeb-482c-9476-f335a272c46e" providerId="ADAL" clId="{A438E035-FE7E-4425-9809-E179995B4B5D}" dt="2024-02-06T16:27:05.991" v="95" actId="20577"/>
      <pc:docMkLst>
        <pc:docMk/>
      </pc:docMkLst>
      <pc:sldChg chg="modSp mod">
        <pc:chgData name="MCGEOUGH, Erin (NHS ENGLAND - X26)" userId="244e18db-8eeb-482c-9476-f335a272c46e" providerId="ADAL" clId="{A438E035-FE7E-4425-9809-E179995B4B5D}" dt="2024-02-06T16:26:42.786" v="87" actId="20577"/>
        <pc:sldMkLst>
          <pc:docMk/>
          <pc:sldMk cId="335329416" sldId="256"/>
        </pc:sldMkLst>
        <pc:spChg chg="mod">
          <ac:chgData name="MCGEOUGH, Erin (NHS ENGLAND - X26)" userId="244e18db-8eeb-482c-9476-f335a272c46e" providerId="ADAL" clId="{A438E035-FE7E-4425-9809-E179995B4B5D}" dt="2024-02-06T16:26:42.786" v="87" actId="20577"/>
          <ac:spMkLst>
            <pc:docMk/>
            <pc:sldMk cId="335329416" sldId="256"/>
            <ac:spMk id="2" creationId="{F9699C35-835A-B57D-EE7D-1F1767874590}"/>
          </ac:spMkLst>
        </pc:spChg>
      </pc:sldChg>
      <pc:sldChg chg="modSp mod">
        <pc:chgData name="MCGEOUGH, Erin (NHS ENGLAND - X26)" userId="244e18db-8eeb-482c-9476-f335a272c46e" providerId="ADAL" clId="{A438E035-FE7E-4425-9809-E179995B4B5D}" dt="2024-02-02T16:13:07.757" v="68" actId="403"/>
        <pc:sldMkLst>
          <pc:docMk/>
          <pc:sldMk cId="1961083890" sldId="258"/>
        </pc:sldMkLst>
        <pc:spChg chg="mod">
          <ac:chgData name="MCGEOUGH, Erin (NHS ENGLAND - X26)" userId="244e18db-8eeb-482c-9476-f335a272c46e" providerId="ADAL" clId="{A438E035-FE7E-4425-9809-E179995B4B5D}" dt="2024-02-02T16:13:07.757" v="68" actId="403"/>
          <ac:spMkLst>
            <pc:docMk/>
            <pc:sldMk cId="1961083890" sldId="258"/>
            <ac:spMk id="19" creationId="{8B75CC7E-440D-1EB9-839B-71AEA598FBE6}"/>
          </ac:spMkLst>
        </pc:spChg>
      </pc:sldChg>
      <pc:sldChg chg="modSp mod">
        <pc:chgData name="MCGEOUGH, Erin (NHS ENGLAND - X26)" userId="244e18db-8eeb-482c-9476-f335a272c46e" providerId="ADAL" clId="{A438E035-FE7E-4425-9809-E179995B4B5D}" dt="2024-02-02T16:13:15.142" v="70" actId="403"/>
        <pc:sldMkLst>
          <pc:docMk/>
          <pc:sldMk cId="651195385" sldId="259"/>
        </pc:sldMkLst>
        <pc:spChg chg="mod">
          <ac:chgData name="MCGEOUGH, Erin (NHS ENGLAND - X26)" userId="244e18db-8eeb-482c-9476-f335a272c46e" providerId="ADAL" clId="{A438E035-FE7E-4425-9809-E179995B4B5D}" dt="2024-02-02T16:13:15.142" v="70" actId="403"/>
          <ac:spMkLst>
            <pc:docMk/>
            <pc:sldMk cId="651195385" sldId="259"/>
            <ac:spMk id="7" creationId="{FE5011C9-1FAB-3691-3D22-2722D4711EE7}"/>
          </ac:spMkLst>
        </pc:spChg>
      </pc:sldChg>
      <pc:sldChg chg="modSp mod">
        <pc:chgData name="MCGEOUGH, Erin (NHS ENGLAND - X26)" userId="244e18db-8eeb-482c-9476-f335a272c46e" providerId="ADAL" clId="{A438E035-FE7E-4425-9809-E179995B4B5D}" dt="2024-02-06T16:27:05.991" v="95" actId="20577"/>
        <pc:sldMkLst>
          <pc:docMk/>
          <pc:sldMk cId="1586832671" sldId="269"/>
        </pc:sldMkLst>
        <pc:spChg chg="mod">
          <ac:chgData name="MCGEOUGH, Erin (NHS ENGLAND - X26)" userId="244e18db-8eeb-482c-9476-f335a272c46e" providerId="ADAL" clId="{A438E035-FE7E-4425-9809-E179995B4B5D}" dt="2024-02-02T16:07:15.515" v="10" actId="207"/>
          <ac:spMkLst>
            <pc:docMk/>
            <pc:sldMk cId="1586832671" sldId="269"/>
            <ac:spMk id="19" creationId="{0997F9F8-42D5-8CF5-BD4D-72A0DBECA546}"/>
          </ac:spMkLst>
        </pc:spChg>
        <pc:spChg chg="mod">
          <ac:chgData name="MCGEOUGH, Erin (NHS ENGLAND - X26)" userId="244e18db-8eeb-482c-9476-f335a272c46e" providerId="ADAL" clId="{A438E035-FE7E-4425-9809-E179995B4B5D}" dt="2024-02-02T16:07:15.515" v="10" actId="207"/>
          <ac:spMkLst>
            <pc:docMk/>
            <pc:sldMk cId="1586832671" sldId="269"/>
            <ac:spMk id="20" creationId="{A9D7F4E1-9DCA-35C7-7660-13DFA1CEA7E0}"/>
          </ac:spMkLst>
        </pc:spChg>
        <pc:spChg chg="mod">
          <ac:chgData name="MCGEOUGH, Erin (NHS ENGLAND - X26)" userId="244e18db-8eeb-482c-9476-f335a272c46e" providerId="ADAL" clId="{A438E035-FE7E-4425-9809-E179995B4B5D}" dt="2024-02-06T16:27:05.991" v="95" actId="20577"/>
          <ac:spMkLst>
            <pc:docMk/>
            <pc:sldMk cId="1586832671" sldId="269"/>
            <ac:spMk id="21" creationId="{4E4C7F56-6634-E6BA-308B-D8479158CA6A}"/>
          </ac:spMkLst>
        </pc:spChg>
        <pc:spChg chg="mod">
          <ac:chgData name="MCGEOUGH, Erin (NHS ENGLAND - X26)" userId="244e18db-8eeb-482c-9476-f335a272c46e" providerId="ADAL" clId="{A438E035-FE7E-4425-9809-E179995B4B5D}" dt="2024-02-02T16:07:15.515" v="10" actId="207"/>
          <ac:spMkLst>
            <pc:docMk/>
            <pc:sldMk cId="1586832671" sldId="269"/>
            <ac:spMk id="22" creationId="{B9ACFB76-33FC-8DA1-E545-3B452C59A5BB}"/>
          </ac:spMkLst>
        </pc:spChg>
      </pc:sldChg>
      <pc:sldChg chg="addSp delSp modSp add mod">
        <pc:chgData name="MCGEOUGH, Erin (NHS ENGLAND - X26)" userId="244e18db-8eeb-482c-9476-f335a272c46e" providerId="ADAL" clId="{A438E035-FE7E-4425-9809-E179995B4B5D}" dt="2024-02-02T16:13:27.524" v="83" actId="1036"/>
        <pc:sldMkLst>
          <pc:docMk/>
          <pc:sldMk cId="3682610240" sldId="270"/>
        </pc:sldMkLst>
        <pc:spChg chg="add mod">
          <ac:chgData name="MCGEOUGH, Erin (NHS ENGLAND - X26)" userId="244e18db-8eeb-482c-9476-f335a272c46e" providerId="ADAL" clId="{A438E035-FE7E-4425-9809-E179995B4B5D}" dt="2024-02-02T16:12:49.758" v="65" actId="1076"/>
          <ac:spMkLst>
            <pc:docMk/>
            <pc:sldMk cId="3682610240" sldId="270"/>
            <ac:spMk id="2" creationId="{FC904E60-14A7-95F3-E5D0-CFCA8F637D09}"/>
          </ac:spMkLst>
        </pc:spChg>
        <pc:spChg chg="add mod">
          <ac:chgData name="MCGEOUGH, Erin (NHS ENGLAND - X26)" userId="244e18db-8eeb-482c-9476-f335a272c46e" providerId="ADAL" clId="{A438E035-FE7E-4425-9809-E179995B4B5D}" dt="2024-02-02T16:12:45.985" v="64" actId="1076"/>
          <ac:spMkLst>
            <pc:docMk/>
            <pc:sldMk cId="3682610240" sldId="270"/>
            <ac:spMk id="3" creationId="{3CE1F15F-C453-B23D-999C-1ACA1665AB17}"/>
          </ac:spMkLst>
        </pc:spChg>
        <pc:spChg chg="del">
          <ac:chgData name="MCGEOUGH, Erin (NHS ENGLAND - X26)" userId="244e18db-8eeb-482c-9476-f335a272c46e" providerId="ADAL" clId="{A438E035-FE7E-4425-9809-E179995B4B5D}" dt="2024-02-02T16:05:18.775" v="1" actId="478"/>
          <ac:spMkLst>
            <pc:docMk/>
            <pc:sldMk cId="3682610240" sldId="270"/>
            <ac:spMk id="6" creationId="{59AED760-6121-5324-1DD4-307206981DFF}"/>
          </ac:spMkLst>
        </pc:spChg>
        <pc:spChg chg="mod">
          <ac:chgData name="MCGEOUGH, Erin (NHS ENGLAND - X26)" userId="244e18db-8eeb-482c-9476-f335a272c46e" providerId="ADAL" clId="{A438E035-FE7E-4425-9809-E179995B4B5D}" dt="2024-02-02T16:13:23.520" v="73" actId="1076"/>
          <ac:spMkLst>
            <pc:docMk/>
            <pc:sldMk cId="3682610240" sldId="270"/>
            <ac:spMk id="7" creationId="{FE5011C9-1FAB-3691-3D22-2722D4711EE7}"/>
          </ac:spMkLst>
        </pc:spChg>
        <pc:spChg chg="del">
          <ac:chgData name="MCGEOUGH, Erin (NHS ENGLAND - X26)" userId="244e18db-8eeb-482c-9476-f335a272c46e" providerId="ADAL" clId="{A438E035-FE7E-4425-9809-E179995B4B5D}" dt="2024-02-02T16:05:18.775" v="1" actId="478"/>
          <ac:spMkLst>
            <pc:docMk/>
            <pc:sldMk cId="3682610240" sldId="270"/>
            <ac:spMk id="9" creationId="{FDAB435C-E2C3-2230-8A73-1930B0AB987F}"/>
          </ac:spMkLst>
        </pc:spChg>
        <pc:spChg chg="del">
          <ac:chgData name="MCGEOUGH, Erin (NHS ENGLAND - X26)" userId="244e18db-8eeb-482c-9476-f335a272c46e" providerId="ADAL" clId="{A438E035-FE7E-4425-9809-E179995B4B5D}" dt="2024-02-02T16:05:18.775" v="1" actId="478"/>
          <ac:spMkLst>
            <pc:docMk/>
            <pc:sldMk cId="3682610240" sldId="270"/>
            <ac:spMk id="13" creationId="{25D40CC1-C341-D1B9-C187-053A1B8A145A}"/>
          </ac:spMkLst>
        </pc:spChg>
        <pc:spChg chg="del">
          <ac:chgData name="MCGEOUGH, Erin (NHS ENGLAND - X26)" userId="244e18db-8eeb-482c-9476-f335a272c46e" providerId="ADAL" clId="{A438E035-FE7E-4425-9809-E179995B4B5D}" dt="2024-02-02T16:05:18.775" v="1" actId="478"/>
          <ac:spMkLst>
            <pc:docMk/>
            <pc:sldMk cId="3682610240" sldId="270"/>
            <ac:spMk id="14" creationId="{D9D8789E-1756-FBF9-EDE3-05D0476BA787}"/>
          </ac:spMkLst>
        </pc:spChg>
        <pc:spChg chg="del">
          <ac:chgData name="MCGEOUGH, Erin (NHS ENGLAND - X26)" userId="244e18db-8eeb-482c-9476-f335a272c46e" providerId="ADAL" clId="{A438E035-FE7E-4425-9809-E179995B4B5D}" dt="2024-02-02T16:05:18.775" v="1" actId="478"/>
          <ac:spMkLst>
            <pc:docMk/>
            <pc:sldMk cId="3682610240" sldId="270"/>
            <ac:spMk id="15" creationId="{7395960F-3639-9AD7-8210-7165FCFDEB69}"/>
          </ac:spMkLst>
        </pc:spChg>
        <pc:grpChg chg="add mod">
          <ac:chgData name="MCGEOUGH, Erin (NHS ENGLAND - X26)" userId="244e18db-8eeb-482c-9476-f335a272c46e" providerId="ADAL" clId="{A438E035-FE7E-4425-9809-E179995B4B5D}" dt="2024-02-02T16:13:27.524" v="83" actId="1036"/>
          <ac:grpSpMkLst>
            <pc:docMk/>
            <pc:sldMk cId="3682610240" sldId="270"/>
            <ac:grpSpMk id="4" creationId="{F68AA556-2F07-7A3D-9F7C-58943A097F87}"/>
          </ac:grpSpMkLst>
        </pc:grpChg>
        <pc:picChg chg="del">
          <ac:chgData name="MCGEOUGH, Erin (NHS ENGLAND - X26)" userId="244e18db-8eeb-482c-9476-f335a272c46e" providerId="ADAL" clId="{A438E035-FE7E-4425-9809-E179995B4B5D}" dt="2024-02-02T16:05:18.775" v="1" actId="478"/>
          <ac:picMkLst>
            <pc:docMk/>
            <pc:sldMk cId="3682610240" sldId="270"/>
            <ac:picMk id="19" creationId="{13DD0DA5-091D-EC36-ED64-0DE61757272A}"/>
          </ac:picMkLst>
        </pc:picChg>
        <pc:picChg chg="del">
          <ac:chgData name="MCGEOUGH, Erin (NHS ENGLAND - X26)" userId="244e18db-8eeb-482c-9476-f335a272c46e" providerId="ADAL" clId="{A438E035-FE7E-4425-9809-E179995B4B5D}" dt="2024-02-02T16:05:18.775" v="1" actId="478"/>
          <ac:picMkLst>
            <pc:docMk/>
            <pc:sldMk cId="3682610240" sldId="270"/>
            <ac:picMk id="21" creationId="{6B2556E9-5C78-5342-3029-9A9C5CB2F914}"/>
          </ac:picMkLst>
        </pc:picChg>
        <pc:picChg chg="del">
          <ac:chgData name="MCGEOUGH, Erin (NHS ENGLAND - X26)" userId="244e18db-8eeb-482c-9476-f335a272c46e" providerId="ADAL" clId="{A438E035-FE7E-4425-9809-E179995B4B5D}" dt="2024-02-02T16:05:18.775" v="1" actId="478"/>
          <ac:picMkLst>
            <pc:docMk/>
            <pc:sldMk cId="3682610240" sldId="270"/>
            <ac:picMk id="25" creationId="{8C6D62EF-8BEF-C66E-2685-07D22EF51BE1}"/>
          </ac:picMkLst>
        </pc:picChg>
        <pc:picChg chg="add">
          <ac:chgData name="MCGEOUGH, Erin (NHS ENGLAND - X26)" userId="244e18db-8eeb-482c-9476-f335a272c46e" providerId="ADAL" clId="{A438E035-FE7E-4425-9809-E179995B4B5D}" dt="2024-02-02T16:05:19.440" v="2"/>
          <ac:picMkLst>
            <pc:docMk/>
            <pc:sldMk cId="3682610240" sldId="270"/>
            <ac:picMk id="1026" creationId="{A9030271-50A2-092B-6C39-05E03D5CD0F7}"/>
          </ac:picMkLst>
        </pc:picChg>
        <pc:picChg chg="add">
          <ac:chgData name="MCGEOUGH, Erin (NHS ENGLAND - X26)" userId="244e18db-8eeb-482c-9476-f335a272c46e" providerId="ADAL" clId="{A438E035-FE7E-4425-9809-E179995B4B5D}" dt="2024-02-02T16:05:19.440" v="2"/>
          <ac:picMkLst>
            <pc:docMk/>
            <pc:sldMk cId="3682610240" sldId="270"/>
            <ac:picMk id="1027" creationId="{3823C252-FF16-ECA3-2834-DC78DEB8A4E1}"/>
          </ac:picMkLst>
        </pc:picChg>
        <pc:picChg chg="add">
          <ac:chgData name="MCGEOUGH, Erin (NHS ENGLAND - X26)" userId="244e18db-8eeb-482c-9476-f335a272c46e" providerId="ADAL" clId="{A438E035-FE7E-4425-9809-E179995B4B5D}" dt="2024-02-02T16:05:19.440" v="2"/>
          <ac:picMkLst>
            <pc:docMk/>
            <pc:sldMk cId="3682610240" sldId="270"/>
            <ac:picMk id="1028" creationId="{170BF4CF-996F-04C0-69A3-C34C8EFD2E46}"/>
          </ac:picMkLst>
        </pc:picChg>
        <pc:picChg chg="add">
          <ac:chgData name="MCGEOUGH, Erin (NHS ENGLAND - X26)" userId="244e18db-8eeb-482c-9476-f335a272c46e" providerId="ADAL" clId="{A438E035-FE7E-4425-9809-E179995B4B5D}" dt="2024-02-02T16:05:19.440" v="2"/>
          <ac:picMkLst>
            <pc:docMk/>
            <pc:sldMk cId="3682610240" sldId="270"/>
            <ac:picMk id="1029" creationId="{3A3AFA12-8766-726D-E95C-F0E58D2CADC2}"/>
          </ac:picMkLst>
        </pc:picChg>
        <pc:picChg chg="add">
          <ac:chgData name="MCGEOUGH, Erin (NHS ENGLAND - X26)" userId="244e18db-8eeb-482c-9476-f335a272c46e" providerId="ADAL" clId="{A438E035-FE7E-4425-9809-E179995B4B5D}" dt="2024-02-02T16:08:12.550" v="19"/>
          <ac:picMkLst>
            <pc:docMk/>
            <pc:sldMk cId="3682610240" sldId="270"/>
            <ac:picMk id="1031" creationId="{885ACB9E-A7CF-6699-E1CB-F45CFFB113FC}"/>
          </ac:picMkLst>
        </pc:picChg>
        <pc:picChg chg="add">
          <ac:chgData name="MCGEOUGH, Erin (NHS ENGLAND - X26)" userId="244e18db-8eeb-482c-9476-f335a272c46e" providerId="ADAL" clId="{A438E035-FE7E-4425-9809-E179995B4B5D}" dt="2024-02-02T16:08:12.550" v="19"/>
          <ac:picMkLst>
            <pc:docMk/>
            <pc:sldMk cId="3682610240" sldId="270"/>
            <ac:picMk id="1032" creationId="{C579F7CD-E922-3463-D5F8-7F011588A099}"/>
          </ac:picMkLst>
        </pc:picChg>
        <pc:picChg chg="add">
          <ac:chgData name="MCGEOUGH, Erin (NHS ENGLAND - X26)" userId="244e18db-8eeb-482c-9476-f335a272c46e" providerId="ADAL" clId="{A438E035-FE7E-4425-9809-E179995B4B5D}" dt="2024-02-02T16:08:12.550" v="19"/>
          <ac:picMkLst>
            <pc:docMk/>
            <pc:sldMk cId="3682610240" sldId="270"/>
            <ac:picMk id="1033" creationId="{40995D6A-CA52-5CE9-2E36-1C316A93AF16}"/>
          </ac:picMkLst>
        </pc:picChg>
        <pc:picChg chg="add">
          <ac:chgData name="MCGEOUGH, Erin (NHS ENGLAND - X26)" userId="244e18db-8eeb-482c-9476-f335a272c46e" providerId="ADAL" clId="{A438E035-FE7E-4425-9809-E179995B4B5D}" dt="2024-02-02T16:08:12.550" v="19"/>
          <ac:picMkLst>
            <pc:docMk/>
            <pc:sldMk cId="3682610240" sldId="270"/>
            <ac:picMk id="1034" creationId="{962342D9-B3A0-27E1-6A81-6CBE457C69BE}"/>
          </ac:picMkLst>
        </pc:picChg>
        <pc:picChg chg="add">
          <ac:chgData name="MCGEOUGH, Erin (NHS ENGLAND - X26)" userId="244e18db-8eeb-482c-9476-f335a272c46e" providerId="ADAL" clId="{A438E035-FE7E-4425-9809-E179995B4B5D}" dt="2024-02-02T16:08:24.902" v="20"/>
          <ac:picMkLst>
            <pc:docMk/>
            <pc:sldMk cId="3682610240" sldId="270"/>
            <ac:picMk id="1036" creationId="{0155ACD9-2532-3332-306B-53AE45E52301}"/>
          </ac:picMkLst>
        </pc:picChg>
        <pc:picChg chg="add">
          <ac:chgData name="MCGEOUGH, Erin (NHS ENGLAND - X26)" userId="244e18db-8eeb-482c-9476-f335a272c46e" providerId="ADAL" clId="{A438E035-FE7E-4425-9809-E179995B4B5D}" dt="2024-02-02T16:08:24.902" v="20"/>
          <ac:picMkLst>
            <pc:docMk/>
            <pc:sldMk cId="3682610240" sldId="270"/>
            <ac:picMk id="1037" creationId="{62DD8B72-E800-229D-3CEA-3DDB56AA7B00}"/>
          </ac:picMkLst>
        </pc:picChg>
        <pc:picChg chg="add">
          <ac:chgData name="MCGEOUGH, Erin (NHS ENGLAND - X26)" userId="244e18db-8eeb-482c-9476-f335a272c46e" providerId="ADAL" clId="{A438E035-FE7E-4425-9809-E179995B4B5D}" dt="2024-02-02T16:08:24.902" v="20"/>
          <ac:picMkLst>
            <pc:docMk/>
            <pc:sldMk cId="3682610240" sldId="270"/>
            <ac:picMk id="1038" creationId="{A4347368-836B-87C9-598F-0BC0D035E21A}"/>
          </ac:picMkLst>
        </pc:picChg>
        <pc:picChg chg="add">
          <ac:chgData name="MCGEOUGH, Erin (NHS ENGLAND - X26)" userId="244e18db-8eeb-482c-9476-f335a272c46e" providerId="ADAL" clId="{A438E035-FE7E-4425-9809-E179995B4B5D}" dt="2024-02-02T16:08:24.902" v="20"/>
          <ac:picMkLst>
            <pc:docMk/>
            <pc:sldMk cId="3682610240" sldId="270"/>
            <ac:picMk id="1039" creationId="{CAD77075-A1A0-607A-A912-75F0D3EBCB48}"/>
          </ac:picMkLst>
        </pc:picChg>
        <pc:picChg chg="add mod">
          <ac:chgData name="MCGEOUGH, Erin (NHS ENGLAND - X26)" userId="244e18db-8eeb-482c-9476-f335a272c46e" providerId="ADAL" clId="{A438E035-FE7E-4425-9809-E179995B4B5D}" dt="2024-02-02T16:13:27.524" v="83" actId="1036"/>
          <ac:picMkLst>
            <pc:docMk/>
            <pc:sldMk cId="3682610240" sldId="270"/>
            <ac:picMk id="1041" creationId="{6FD78CF1-6E90-F6A3-AD47-F6B4B16320A7}"/>
          </ac:picMkLst>
        </pc:picChg>
        <pc:picChg chg="add mod">
          <ac:chgData name="MCGEOUGH, Erin (NHS ENGLAND - X26)" userId="244e18db-8eeb-482c-9476-f335a272c46e" providerId="ADAL" clId="{A438E035-FE7E-4425-9809-E179995B4B5D}" dt="2024-02-02T16:13:27.524" v="83" actId="1036"/>
          <ac:picMkLst>
            <pc:docMk/>
            <pc:sldMk cId="3682610240" sldId="270"/>
            <ac:picMk id="1042" creationId="{E345FA44-B50B-5C50-6A58-92A9F8CD88AD}"/>
          </ac:picMkLst>
        </pc:picChg>
        <pc:picChg chg="add mod">
          <ac:chgData name="MCGEOUGH, Erin (NHS ENGLAND - X26)" userId="244e18db-8eeb-482c-9476-f335a272c46e" providerId="ADAL" clId="{A438E035-FE7E-4425-9809-E179995B4B5D}" dt="2024-02-02T16:13:27.524" v="83" actId="1036"/>
          <ac:picMkLst>
            <pc:docMk/>
            <pc:sldMk cId="3682610240" sldId="270"/>
            <ac:picMk id="1043" creationId="{912BBB1F-DF19-D822-B7D9-7C7FB2F3E6A6}"/>
          </ac:picMkLst>
        </pc:picChg>
        <pc:picChg chg="add mod">
          <ac:chgData name="MCGEOUGH, Erin (NHS ENGLAND - X26)" userId="244e18db-8eeb-482c-9476-f335a272c46e" providerId="ADAL" clId="{A438E035-FE7E-4425-9809-E179995B4B5D}" dt="2024-02-02T16:13:27.524" v="83" actId="1036"/>
          <ac:picMkLst>
            <pc:docMk/>
            <pc:sldMk cId="3682610240" sldId="270"/>
            <ac:picMk id="1044" creationId="{DF8B977D-A095-103F-8170-DEA31F0801D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ing, content, basic text on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32DDCA5-A307-96EA-64A8-CCBA8E5F6393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413" y="3166643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2708" y="2106000"/>
            <a:ext cx="7632000" cy="40264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74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ron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74A26B3-AA54-E4E3-F815-2DD0B5B502BC}"/>
              </a:ext>
            </a:extLst>
          </p:cNvPr>
          <p:cNvSpPr/>
          <p:nvPr/>
        </p:nvSpPr>
        <p:spPr>
          <a:xfrm>
            <a:off x="-14636" y="-34893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1" name="Picture 30" descr="A picture containing icon&#10;&#10;Description automatically generated">
            <a:extLst>
              <a:ext uri="{FF2B5EF4-FFF2-40B4-BE49-F238E27FC236}">
                <a16:creationId xmlns:a16="http://schemas.microsoft.com/office/drawing/2014/main" id="{598E9D71-498A-0294-DB92-FA8A45963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720" y="-508517"/>
            <a:ext cx="11319578" cy="80056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D054BE-B63C-B248-A010-D04767679C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002268"/>
            <a:ext cx="4643853" cy="250769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5400" b="1" spc="-30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3AB80-4EA2-FC4A-9654-92EF4DFF45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3600000"/>
            <a:ext cx="7973051" cy="10249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0857E-40D1-074A-8CBC-E3E38E69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002280" cy="365125"/>
          </a:xfrm>
          <a:prstGeom prst="rect">
            <a:avLst/>
          </a:prstGeom>
        </p:spPr>
        <p:txBody>
          <a:bodyPr/>
          <a:lstStyle/>
          <a:p>
            <a:fld id="{1AC754D4-AFF8-49A4-BAD4-AA70A404DDB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1DEB39-6B31-D948-AF21-75D8DF423B1B}"/>
              </a:ext>
            </a:extLst>
          </p:cNvPr>
          <p:cNvSpPr txBox="1"/>
          <p:nvPr/>
        </p:nvSpPr>
        <p:spPr>
          <a:xfrm>
            <a:off x="3225114" y="601774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E63D1E-5669-124C-90CA-03B13A7D7A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5760000"/>
            <a:ext cx="6259513" cy="48895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357188" indent="0">
              <a:buNone/>
              <a:defRPr>
                <a:solidFill>
                  <a:schemeClr val="accent2"/>
                </a:solidFill>
              </a:defRPr>
            </a:lvl2pPr>
            <a:lvl3pPr marL="714375" indent="0">
              <a:buNone/>
              <a:defRPr>
                <a:solidFill>
                  <a:schemeClr val="accent2"/>
                </a:solidFill>
              </a:defRPr>
            </a:lvl3pPr>
            <a:lvl4pPr marL="1081087" indent="0">
              <a:buNone/>
              <a:defRPr>
                <a:solidFill>
                  <a:schemeClr val="accent2"/>
                </a:solidFill>
              </a:defRPr>
            </a:lvl4pPr>
            <a:lvl5pPr marL="143827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F2A1D7-0D87-D844-942F-FEAD20579184}"/>
              </a:ext>
            </a:extLst>
          </p:cNvPr>
          <p:cNvSpPr txBox="1"/>
          <p:nvPr/>
        </p:nvSpPr>
        <p:spPr>
          <a:xfrm>
            <a:off x="9233452" y="548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8D04FEF-6120-D9DF-6018-2393FD137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1045" y="364425"/>
            <a:ext cx="1208955" cy="9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02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ample-Icons-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741F68A-44AA-5742-B124-91614CFD14BB}"/>
              </a:ext>
            </a:extLst>
          </p:cNvPr>
          <p:cNvSpPr/>
          <p:nvPr/>
        </p:nvSpPr>
        <p:spPr>
          <a:xfrm>
            <a:off x="383058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68E66E-4300-C34D-B490-E2E6A73E585A}"/>
              </a:ext>
            </a:extLst>
          </p:cNvPr>
          <p:cNvSpPr/>
          <p:nvPr/>
        </p:nvSpPr>
        <p:spPr>
          <a:xfrm>
            <a:off x="383058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37980B-A75B-014B-A7A8-965882204640}"/>
              </a:ext>
            </a:extLst>
          </p:cNvPr>
          <p:cNvSpPr/>
          <p:nvPr/>
        </p:nvSpPr>
        <p:spPr>
          <a:xfrm>
            <a:off x="1534525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B5FF7D-C2EF-9E4C-A4CF-A835052E5DF8}"/>
              </a:ext>
            </a:extLst>
          </p:cNvPr>
          <p:cNvSpPr/>
          <p:nvPr/>
        </p:nvSpPr>
        <p:spPr>
          <a:xfrm>
            <a:off x="2685992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7481C1-F4F0-BE4E-B991-152BB9620270}"/>
              </a:ext>
            </a:extLst>
          </p:cNvPr>
          <p:cNvSpPr/>
          <p:nvPr/>
        </p:nvSpPr>
        <p:spPr>
          <a:xfrm>
            <a:off x="3837459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BC860F-BE8A-634D-9A96-33CE6D96B9F0}"/>
              </a:ext>
            </a:extLst>
          </p:cNvPr>
          <p:cNvSpPr/>
          <p:nvPr/>
        </p:nvSpPr>
        <p:spPr>
          <a:xfrm>
            <a:off x="4988926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A913FF-786C-1944-BF18-E9AB064B3444}"/>
              </a:ext>
            </a:extLst>
          </p:cNvPr>
          <p:cNvSpPr/>
          <p:nvPr/>
        </p:nvSpPr>
        <p:spPr>
          <a:xfrm>
            <a:off x="6140393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22D839-E390-8340-B649-B4FC5A6CFD70}"/>
              </a:ext>
            </a:extLst>
          </p:cNvPr>
          <p:cNvSpPr/>
          <p:nvPr/>
        </p:nvSpPr>
        <p:spPr>
          <a:xfrm>
            <a:off x="7291860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40EE3D-EEFC-874A-A65B-DDDE03FC3221}"/>
              </a:ext>
            </a:extLst>
          </p:cNvPr>
          <p:cNvSpPr/>
          <p:nvPr/>
        </p:nvSpPr>
        <p:spPr>
          <a:xfrm>
            <a:off x="8443327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667BF2-B8EF-D949-9F15-FC3B3099AD58}"/>
              </a:ext>
            </a:extLst>
          </p:cNvPr>
          <p:cNvSpPr/>
          <p:nvPr/>
        </p:nvSpPr>
        <p:spPr>
          <a:xfrm>
            <a:off x="9594794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201170-3375-514F-99C2-E37C6903968A}"/>
              </a:ext>
            </a:extLst>
          </p:cNvPr>
          <p:cNvSpPr/>
          <p:nvPr/>
        </p:nvSpPr>
        <p:spPr>
          <a:xfrm>
            <a:off x="10746258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18572B-1544-A043-9B02-7AB01C90C51F}"/>
              </a:ext>
            </a:extLst>
          </p:cNvPr>
          <p:cNvSpPr/>
          <p:nvPr/>
        </p:nvSpPr>
        <p:spPr>
          <a:xfrm>
            <a:off x="1534525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2BEC2-9D68-CC4D-A04A-BB949A02D509}"/>
              </a:ext>
            </a:extLst>
          </p:cNvPr>
          <p:cNvSpPr/>
          <p:nvPr/>
        </p:nvSpPr>
        <p:spPr>
          <a:xfrm>
            <a:off x="2685992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415083-D44F-FE40-A8D1-7BFAC700DF6C}"/>
              </a:ext>
            </a:extLst>
          </p:cNvPr>
          <p:cNvSpPr/>
          <p:nvPr/>
        </p:nvSpPr>
        <p:spPr>
          <a:xfrm>
            <a:off x="3837459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67BC68-4FB2-EE4A-A33E-6A7AF0CF413F}"/>
              </a:ext>
            </a:extLst>
          </p:cNvPr>
          <p:cNvSpPr/>
          <p:nvPr/>
        </p:nvSpPr>
        <p:spPr>
          <a:xfrm>
            <a:off x="4988926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277C142-7A53-7A4A-A8FB-FBF33048E364}"/>
              </a:ext>
            </a:extLst>
          </p:cNvPr>
          <p:cNvSpPr/>
          <p:nvPr/>
        </p:nvSpPr>
        <p:spPr>
          <a:xfrm>
            <a:off x="6140393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ADC5831-BE66-5045-87AF-18EBDF02747B}"/>
              </a:ext>
            </a:extLst>
          </p:cNvPr>
          <p:cNvSpPr/>
          <p:nvPr/>
        </p:nvSpPr>
        <p:spPr>
          <a:xfrm>
            <a:off x="7291860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CB65DE4-B016-474E-A1C1-495957C7CA04}"/>
              </a:ext>
            </a:extLst>
          </p:cNvPr>
          <p:cNvSpPr/>
          <p:nvPr/>
        </p:nvSpPr>
        <p:spPr>
          <a:xfrm>
            <a:off x="8443327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B3AA15-3E6B-C347-B0BE-F416C5684A23}"/>
              </a:ext>
            </a:extLst>
          </p:cNvPr>
          <p:cNvSpPr/>
          <p:nvPr/>
        </p:nvSpPr>
        <p:spPr>
          <a:xfrm>
            <a:off x="9594794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C0924D-A95B-1E43-84A3-825886C48DD3}"/>
              </a:ext>
            </a:extLst>
          </p:cNvPr>
          <p:cNvSpPr/>
          <p:nvPr/>
        </p:nvSpPr>
        <p:spPr>
          <a:xfrm>
            <a:off x="10746258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6737CC-78B4-0C46-99B9-341CFA60EF40}"/>
              </a:ext>
            </a:extLst>
          </p:cNvPr>
          <p:cNvSpPr/>
          <p:nvPr/>
        </p:nvSpPr>
        <p:spPr>
          <a:xfrm>
            <a:off x="383058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455CAA-C332-E746-A62B-4F86F892F94A}"/>
              </a:ext>
            </a:extLst>
          </p:cNvPr>
          <p:cNvSpPr/>
          <p:nvPr/>
        </p:nvSpPr>
        <p:spPr>
          <a:xfrm>
            <a:off x="1534525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F322EA-8B44-2C46-9412-34692FAFE8CB}"/>
              </a:ext>
            </a:extLst>
          </p:cNvPr>
          <p:cNvSpPr/>
          <p:nvPr/>
        </p:nvSpPr>
        <p:spPr>
          <a:xfrm>
            <a:off x="2685992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B462B7-0B7F-EA46-9EFF-D26991D2304D}"/>
              </a:ext>
            </a:extLst>
          </p:cNvPr>
          <p:cNvSpPr/>
          <p:nvPr/>
        </p:nvSpPr>
        <p:spPr>
          <a:xfrm>
            <a:off x="3837459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F522785-C8F3-734E-AF20-487FED2CEBCA}"/>
              </a:ext>
            </a:extLst>
          </p:cNvPr>
          <p:cNvSpPr/>
          <p:nvPr/>
        </p:nvSpPr>
        <p:spPr>
          <a:xfrm>
            <a:off x="4988926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98AD1D6-A541-1941-8B56-2FF0936767C6}"/>
              </a:ext>
            </a:extLst>
          </p:cNvPr>
          <p:cNvSpPr/>
          <p:nvPr/>
        </p:nvSpPr>
        <p:spPr>
          <a:xfrm>
            <a:off x="6140393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44F750-124C-F246-BCDD-67595B93DC88}"/>
              </a:ext>
            </a:extLst>
          </p:cNvPr>
          <p:cNvSpPr/>
          <p:nvPr/>
        </p:nvSpPr>
        <p:spPr>
          <a:xfrm>
            <a:off x="7291860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5499656-96AE-C649-B3C1-81D5C6F60DA6}"/>
              </a:ext>
            </a:extLst>
          </p:cNvPr>
          <p:cNvSpPr/>
          <p:nvPr/>
        </p:nvSpPr>
        <p:spPr>
          <a:xfrm>
            <a:off x="8443327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150134-3C23-2A41-8EC0-2D0F308CD2FE}"/>
              </a:ext>
            </a:extLst>
          </p:cNvPr>
          <p:cNvSpPr/>
          <p:nvPr/>
        </p:nvSpPr>
        <p:spPr>
          <a:xfrm>
            <a:off x="9594794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A542EAC-EEE9-2748-9DAC-6986FFF6348A}"/>
              </a:ext>
            </a:extLst>
          </p:cNvPr>
          <p:cNvSpPr/>
          <p:nvPr/>
        </p:nvSpPr>
        <p:spPr>
          <a:xfrm>
            <a:off x="10746258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CDB1A-8B42-520A-323D-5D120AA42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ample-Icons-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DF01C83-A866-28AC-7B1F-38947CCF6D80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741F68A-44AA-5742-B124-91614CFD14BB}"/>
              </a:ext>
            </a:extLst>
          </p:cNvPr>
          <p:cNvSpPr/>
          <p:nvPr/>
        </p:nvSpPr>
        <p:spPr>
          <a:xfrm>
            <a:off x="383058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18572B-1544-A043-9B02-7AB01C90C51F}"/>
              </a:ext>
            </a:extLst>
          </p:cNvPr>
          <p:cNvSpPr/>
          <p:nvPr/>
        </p:nvSpPr>
        <p:spPr>
          <a:xfrm>
            <a:off x="1534525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2BEC2-9D68-CC4D-A04A-BB949A02D509}"/>
              </a:ext>
            </a:extLst>
          </p:cNvPr>
          <p:cNvSpPr/>
          <p:nvPr/>
        </p:nvSpPr>
        <p:spPr>
          <a:xfrm>
            <a:off x="2685992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415083-D44F-FE40-A8D1-7BFAC700DF6C}"/>
              </a:ext>
            </a:extLst>
          </p:cNvPr>
          <p:cNvSpPr/>
          <p:nvPr/>
        </p:nvSpPr>
        <p:spPr>
          <a:xfrm>
            <a:off x="3837459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6737CC-78B4-0C46-99B9-341CFA60EF40}"/>
              </a:ext>
            </a:extLst>
          </p:cNvPr>
          <p:cNvSpPr/>
          <p:nvPr/>
        </p:nvSpPr>
        <p:spPr>
          <a:xfrm>
            <a:off x="383058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455CAA-C332-E746-A62B-4F86F892F94A}"/>
              </a:ext>
            </a:extLst>
          </p:cNvPr>
          <p:cNvSpPr/>
          <p:nvPr/>
        </p:nvSpPr>
        <p:spPr>
          <a:xfrm>
            <a:off x="1534525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F322EA-8B44-2C46-9412-34692FAFE8CB}"/>
              </a:ext>
            </a:extLst>
          </p:cNvPr>
          <p:cNvSpPr/>
          <p:nvPr/>
        </p:nvSpPr>
        <p:spPr>
          <a:xfrm>
            <a:off x="2685992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B462B7-0B7F-EA46-9EFF-D26991D2304D}"/>
              </a:ext>
            </a:extLst>
          </p:cNvPr>
          <p:cNvSpPr/>
          <p:nvPr/>
        </p:nvSpPr>
        <p:spPr>
          <a:xfrm>
            <a:off x="3837459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10BDAA4-2C6C-4E47-9616-5977DD23D840}"/>
              </a:ext>
            </a:extLst>
          </p:cNvPr>
          <p:cNvSpPr/>
          <p:nvPr/>
        </p:nvSpPr>
        <p:spPr>
          <a:xfrm>
            <a:off x="5122911" y="3175160"/>
            <a:ext cx="1991467" cy="1948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691AF0D-B60D-2949-AB30-089AD6A4A5A1}"/>
              </a:ext>
            </a:extLst>
          </p:cNvPr>
          <p:cNvSpPr/>
          <p:nvPr/>
        </p:nvSpPr>
        <p:spPr>
          <a:xfrm>
            <a:off x="7474153" y="3175160"/>
            <a:ext cx="1991467" cy="1948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76B0456-3FC3-5D44-A9F1-56A57FD0B992}"/>
              </a:ext>
            </a:extLst>
          </p:cNvPr>
          <p:cNvSpPr/>
          <p:nvPr/>
        </p:nvSpPr>
        <p:spPr>
          <a:xfrm>
            <a:off x="9825395" y="3175160"/>
            <a:ext cx="1991467" cy="1948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69F651-3737-5832-DC5A-9DB8A57B6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CA835D-248C-29AB-B7DE-5AD7C7D2A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98971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, subhead,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A60DD58-05DE-E835-E697-CB9A9B0B94EE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35992"/>
            <a:ext cx="11088000" cy="3456000"/>
          </a:xfrm>
          <a:prstGeom prst="rect">
            <a:avLst/>
          </a:prstGeom>
        </p:spPr>
        <p:txBody>
          <a:bodyPr lIns="0" tIns="0" rIns="0" bIns="0" numCol="2" spcCol="43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accent6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0" y="2087999"/>
            <a:ext cx="11050700" cy="462017"/>
          </a:xfrm>
          <a:prstGeom prst="rect">
            <a:avLst/>
          </a:prstGeom>
        </p:spPr>
        <p:txBody>
          <a:bodyPr lIns="0" tIns="0" rIns="0" bIns="0" numCol="2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Subhead if needed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E4AB90-2CB6-0646-B56C-4B58E33EC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E2133D-2149-6B45-BEAB-A2D5E225B5AD}"/>
              </a:ext>
            </a:extLst>
          </p:cNvPr>
          <p:cNvCxnSpPr>
            <a:cxnSpLocks/>
          </p:cNvCxnSpPr>
          <p:nvPr/>
        </p:nvCxnSpPr>
        <p:spPr>
          <a:xfrm>
            <a:off x="408789" y="6336000"/>
            <a:ext cx="11399211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BB79D01-2A70-DAF1-6A65-BC0424C2F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6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, subhead,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A60DD58-05DE-E835-E697-CB9A9B0B94EE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35992"/>
            <a:ext cx="11088000" cy="3456000"/>
          </a:xfrm>
          <a:prstGeom prst="rect">
            <a:avLst/>
          </a:prstGeom>
        </p:spPr>
        <p:txBody>
          <a:bodyPr lIns="0" tIns="0" rIns="0" bIns="0" numCol="2" spcCol="43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accent6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0" y="2087999"/>
            <a:ext cx="11050700" cy="462017"/>
          </a:xfrm>
          <a:prstGeom prst="rect">
            <a:avLst/>
          </a:prstGeom>
        </p:spPr>
        <p:txBody>
          <a:bodyPr lIns="0" tIns="0" rIns="0" bIns="0" numCol="2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Subhead if needed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E4AB90-2CB6-0646-B56C-4B58E33EC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E2133D-2149-6B45-BEAB-A2D5E225B5AD}"/>
              </a:ext>
            </a:extLst>
          </p:cNvPr>
          <p:cNvCxnSpPr>
            <a:cxnSpLocks/>
          </p:cNvCxnSpPr>
          <p:nvPr/>
        </p:nvCxnSpPr>
        <p:spPr>
          <a:xfrm>
            <a:off x="408789" y="6336000"/>
            <a:ext cx="11399211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29FE9CC-24C2-9AAC-6340-A9E7BC324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8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, subhead,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C4A9B1-8C9A-5B25-6E7A-B9589ECCAD85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36000"/>
            <a:ext cx="11088000" cy="3456000"/>
          </a:xfrm>
          <a:prstGeom prst="rect">
            <a:avLst/>
          </a:prstGeom>
        </p:spPr>
        <p:txBody>
          <a:bodyPr lIns="0" tIns="0" rIns="0" bIns="0" numCol="3" spcCol="43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accent6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0" y="2087999"/>
            <a:ext cx="11050700" cy="462017"/>
          </a:xfrm>
          <a:prstGeom prst="rect">
            <a:avLst/>
          </a:prstGeom>
        </p:spPr>
        <p:txBody>
          <a:bodyPr lIns="0" tIns="0" rIns="0" bIns="0" numCol="2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Subhead if needed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E4AB90-2CB6-0646-B56C-4B58E33EC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9D545D-FD2F-4843-8588-07EBE7DDAA13}"/>
              </a:ext>
            </a:extLst>
          </p:cNvPr>
          <p:cNvCxnSpPr>
            <a:cxnSpLocks/>
          </p:cNvCxnSpPr>
          <p:nvPr/>
        </p:nvCxnSpPr>
        <p:spPr>
          <a:xfrm>
            <a:off x="432000" y="63487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707F89CB-5AF7-9C7B-6503-F287E127E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1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ing, subhead, bullets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09CFFC-C421-A97A-14A3-FE2852D11994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71999"/>
            <a:ext cx="11088000" cy="345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accent6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1" y="2088000"/>
            <a:ext cx="11012644" cy="5779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Subhead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771D90-A686-C949-8872-F69893BCF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D5CE1C-46DF-8846-A4A0-E19A9CC397BE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4955267-CD3E-4484-1B20-32E90EB4E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0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slide with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2C3761D-E146-5B7A-CD68-6CC98EA19A5F}"/>
              </a:ext>
            </a:extLst>
          </p:cNvPr>
          <p:cNvSpPr/>
          <p:nvPr/>
        </p:nvSpPr>
        <p:spPr>
          <a:xfrm>
            <a:off x="0" y="0"/>
            <a:ext cx="6096000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4093" y="1647568"/>
            <a:ext cx="4909569" cy="313006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ts val="4200"/>
              </a:lnSpc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Headline over a number of lines,</a:t>
            </a:r>
            <a:br>
              <a:rPr lang="en-GB" dirty="0"/>
            </a:br>
            <a:r>
              <a:rPr lang="en-GB" dirty="0"/>
              <a:t>keep to maximum of four lines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pPr algn="r"/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F456E7-F404-A541-B6E9-27C1B10EC60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</p:spTree>
    <p:extLst>
      <p:ext uri="{BB962C8B-B14F-4D97-AF65-F5344CB8AC3E}">
        <p14:creationId xmlns:p14="http://schemas.microsoft.com/office/powerpoint/2010/main" val="286230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ON Grid Boxes 4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77721" y="2088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B540671A-ED56-3548-A508-080ABBDB5E58}"/>
              </a:ext>
            </a:extLst>
          </p:cNvPr>
          <p:cNvSpPr/>
          <p:nvPr/>
        </p:nvSpPr>
        <p:spPr>
          <a:xfrm>
            <a:off x="2277721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1884" y="2089034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</a:extLst>
          </p:cNvPr>
          <p:cNvSpPr/>
          <p:nvPr/>
        </p:nvSpPr>
        <p:spPr>
          <a:xfrm>
            <a:off x="6231884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017D8E3-CAD4-674B-ABC3-946291000D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77721" y="464926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7C9DF-7113-134C-B859-0141E7D1B2DB}"/>
              </a:ext>
            </a:extLst>
          </p:cNvPr>
          <p:cNvSpPr txBox="1"/>
          <p:nvPr/>
        </p:nvSpPr>
        <p:spPr>
          <a:xfrm>
            <a:off x="4700954" y="6530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8FD6A08D-6DD3-C845-8B17-CC9297B607DC}"/>
              </a:ext>
            </a:extLst>
          </p:cNvPr>
          <p:cNvSpPr/>
          <p:nvPr/>
        </p:nvSpPr>
        <p:spPr>
          <a:xfrm>
            <a:off x="2277721" y="3749267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07BD5561-5536-6F4A-AD32-EFB7423F22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31884" y="465042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B5A7277B-59DD-844A-A364-77AED24CBAC1}"/>
              </a:ext>
            </a:extLst>
          </p:cNvPr>
          <p:cNvSpPr/>
          <p:nvPr/>
        </p:nvSpPr>
        <p:spPr>
          <a:xfrm>
            <a:off x="6239447" y="3752201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ACF78F6-439A-384B-9C21-D11B5B50E0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244FF8-F4E4-0514-77D0-8D8D69F93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BEB741-20EA-C36A-7EF8-DE1CD1F1AA0C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84862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84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ON Grid Boxes 2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9B26CA0-4967-284E-42B6-5686F8C6B07B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000" y="2699082"/>
            <a:ext cx="3564000" cy="3311999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</a:extLst>
          </p:cNvPr>
          <p:cNvSpPr/>
          <p:nvPr/>
        </p:nvSpPr>
        <p:spPr>
          <a:xfrm>
            <a:off x="432000" y="1691082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42484D6-4364-A442-9ABC-5042556E62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4378" y="2699082"/>
            <a:ext cx="3564000" cy="3311999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9E7ED11E-4751-6140-AC11-8C5B88B96EE4}"/>
              </a:ext>
            </a:extLst>
          </p:cNvPr>
          <p:cNvSpPr/>
          <p:nvPr/>
        </p:nvSpPr>
        <p:spPr>
          <a:xfrm>
            <a:off x="4324378" y="1691082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7C9DF-7113-134C-B859-0141E7D1B2DB}"/>
              </a:ext>
            </a:extLst>
          </p:cNvPr>
          <p:cNvSpPr txBox="1"/>
          <p:nvPr/>
        </p:nvSpPr>
        <p:spPr>
          <a:xfrm>
            <a:off x="4700954" y="6530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DD270E-858A-0745-A4F5-3FE5B49194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D787DC-00EF-B13A-FE97-CE51273E8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783BA3-377B-7D8A-0B7B-91C314676A0C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84862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30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Grid, Titles 4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8BBC9FB-69CA-ACB9-E6B9-6E2830215B65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205929B3-ED58-E54F-B724-E24FB5F163DF}"/>
              </a:ext>
            </a:extLst>
          </p:cNvPr>
          <p:cNvSpPr/>
          <p:nvPr/>
        </p:nvSpPr>
        <p:spPr>
          <a:xfrm>
            <a:off x="432000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2088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92000" y="2089034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</a:extLst>
          </p:cNvPr>
          <p:cNvSpPr/>
          <p:nvPr/>
        </p:nvSpPr>
        <p:spPr>
          <a:xfrm>
            <a:off x="4392000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017D8E3-CAD4-674B-ABC3-946291000D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2000" y="4644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7C9DF-7113-134C-B859-0141E7D1B2DB}"/>
              </a:ext>
            </a:extLst>
          </p:cNvPr>
          <p:cNvSpPr txBox="1"/>
          <p:nvPr/>
        </p:nvSpPr>
        <p:spPr>
          <a:xfrm>
            <a:off x="4700954" y="6530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8FD6A08D-6DD3-C845-8B17-CC9297B607DC}"/>
              </a:ext>
            </a:extLst>
          </p:cNvPr>
          <p:cNvSpPr/>
          <p:nvPr/>
        </p:nvSpPr>
        <p:spPr>
          <a:xfrm>
            <a:off x="432000" y="3744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07BD5561-5536-6F4A-AD32-EFB7423F22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92000" y="4644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B5A7277B-59DD-844A-A364-77AED24CBAC1}"/>
              </a:ext>
            </a:extLst>
          </p:cNvPr>
          <p:cNvSpPr/>
          <p:nvPr/>
        </p:nvSpPr>
        <p:spPr>
          <a:xfrm>
            <a:off x="4392000" y="3744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F5640E1-FA0E-4F42-9387-CD7C434D28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555C5-A77A-2E44-BAF7-246298421E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0000" y="1296000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4B913F3-B51C-1F4F-BA00-F024BBF468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000" y="1302462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A16CC21-F99A-6F47-A063-FA9FE06BAE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0000" y="3852000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511DBD00-D83F-EF49-900D-B6C65CED27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00000" y="3852000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9357DCD-A469-B34A-A880-D744CA731C14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BA4CC6C-41AA-2D50-A8B9-63559566F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9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190978-5FC4-6858-371C-AF3DAD50E21F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F1649F8-C95E-B04E-A0E7-F89193CC9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224" y="1314156"/>
            <a:ext cx="7503849" cy="3466727"/>
          </a:xfrm>
          <a:prstGeom prst="rect">
            <a:avLst/>
          </a:prstGeom>
        </p:spPr>
        <p:txBody>
          <a:bodyPr>
            <a:noAutofit/>
          </a:bodyPr>
          <a:lstStyle>
            <a:lvl1pPr marL="288000" indent="-288000" algn="l">
              <a:buNone/>
              <a:defRPr sz="42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“Showcase quotation</a:t>
            </a:r>
            <a:br>
              <a:rPr lang="en-GB" dirty="0"/>
            </a:br>
            <a:r>
              <a:rPr lang="en-GB" dirty="0"/>
              <a:t>with left aligned text over multiple lines. Try to keep</a:t>
            </a:r>
            <a:br>
              <a:rPr lang="en-GB" dirty="0"/>
            </a:br>
            <a:r>
              <a:rPr lang="en-GB" dirty="0"/>
              <a:t>it to four lines if </a:t>
            </a:r>
            <a:r>
              <a:rPr lang="en-GB" dirty="0" err="1"/>
              <a:t>poss</a:t>
            </a:r>
            <a:r>
              <a:rPr lang="en-GB" dirty="0"/>
              <a:t> or five lines max.”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406466E-798B-BE4C-B09F-C1B1244AAB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000" y="4780883"/>
            <a:ext cx="7503849" cy="8969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Name Surname,</a:t>
            </a:r>
            <a:br>
              <a:rPr lang="en-GB" dirty="0"/>
            </a:br>
            <a:r>
              <a:rPr lang="en-GB" dirty="0"/>
              <a:t>Job 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3FE3F0-85CD-934D-A3A3-CF2B78D73A35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A86FEEE-9136-D68E-6360-B4FDD6D91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E4EE10-8D4E-C85B-5620-784900182A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2C90ABAC-E435-5C65-A8FA-9E315CE9DE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43F37B1-1F8A-2CA4-9D19-C0E420FB42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7052" y="1673324"/>
            <a:ext cx="3461285" cy="6583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Heading label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FAD1B1-54FF-2FC6-D407-337D3737411D}"/>
              </a:ext>
            </a:extLst>
          </p:cNvPr>
          <p:cNvSpPr txBox="1"/>
          <p:nvPr/>
        </p:nvSpPr>
        <p:spPr>
          <a:xfrm>
            <a:off x="1245609" y="2349016"/>
            <a:ext cx="3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Text content goes over single column. Text content here goes over single column. Text content here goes over single column.  </a:t>
            </a:r>
          </a:p>
        </p:txBody>
      </p:sp>
    </p:spTree>
    <p:extLst>
      <p:ext uri="{BB962C8B-B14F-4D97-AF65-F5344CB8AC3E}">
        <p14:creationId xmlns:p14="http://schemas.microsoft.com/office/powerpoint/2010/main" val="207518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Quot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E4EE10-8D4E-C85B-5620-784900182A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2C90ABAC-E435-5C65-A8FA-9E315CE9DE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A16B251-D1BB-394C-319F-40E8F04D7F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7052" y="1673324"/>
            <a:ext cx="3461285" cy="6583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Heading label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A68404-D948-7642-8BC6-F42E883389E5}"/>
              </a:ext>
            </a:extLst>
          </p:cNvPr>
          <p:cNvSpPr txBox="1"/>
          <p:nvPr/>
        </p:nvSpPr>
        <p:spPr>
          <a:xfrm>
            <a:off x="1245609" y="2349016"/>
            <a:ext cx="3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Text content goes over single column. Text content here goes over single column. Text content here goes over single column.  </a:t>
            </a:r>
          </a:p>
        </p:txBody>
      </p:sp>
    </p:spTree>
    <p:extLst>
      <p:ext uri="{BB962C8B-B14F-4D97-AF65-F5344CB8AC3E}">
        <p14:creationId xmlns:p14="http://schemas.microsoft.com/office/powerpoint/2010/main" val="246622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 and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2196E5-15CA-15E3-1E10-32B3D19927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652C93B3-5A12-5AAD-2ACF-93939EE7F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7551A3-9BAE-400C-B485-0F4ED3DB7306}"/>
              </a:ext>
            </a:extLst>
          </p:cNvPr>
          <p:cNvSpPr txBox="1"/>
          <p:nvPr/>
        </p:nvSpPr>
        <p:spPr>
          <a:xfrm>
            <a:off x="1245609" y="2349016"/>
            <a:ext cx="3552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“Quote text here. Quote text here. Quote text here.”</a:t>
            </a:r>
          </a:p>
        </p:txBody>
      </p:sp>
    </p:spTree>
    <p:extLst>
      <p:ext uri="{BB962C8B-B14F-4D97-AF65-F5344CB8AC3E}">
        <p14:creationId xmlns:p14="http://schemas.microsoft.com/office/powerpoint/2010/main" val="170238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and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EA7B0BA1-E61A-5019-0AA4-5328CA2AB0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B4F947-0C85-DAF2-683C-40847EF7F0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2D8FDB-A40F-9C14-5A8C-BCBBA006B64D}"/>
              </a:ext>
            </a:extLst>
          </p:cNvPr>
          <p:cNvSpPr txBox="1"/>
          <p:nvPr/>
        </p:nvSpPr>
        <p:spPr>
          <a:xfrm>
            <a:off x="1245609" y="2349016"/>
            <a:ext cx="3552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“Quote text here. Quote text here. Quote text here.”</a:t>
            </a:r>
          </a:p>
        </p:txBody>
      </p:sp>
    </p:spTree>
    <p:extLst>
      <p:ext uri="{BB962C8B-B14F-4D97-AF65-F5344CB8AC3E}">
        <p14:creationId xmlns:p14="http://schemas.microsoft.com/office/powerpoint/2010/main" val="101543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Breaker Heading1-Blue-DarkBlu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30C3909-1482-1013-E118-A2CE0A1DD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932" y="3564000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Section subhead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86C9C2-DC55-7944-8ED5-BCEF416D53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2932" y="2520000"/>
            <a:ext cx="6948488" cy="963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Breaker heading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17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Breaker Heading1-Blue-DarkBlu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7092F3-915E-341D-8AD1-B8E398E9BFA4}"/>
              </a:ext>
            </a:extLst>
          </p:cNvPr>
          <p:cNvSpPr/>
          <p:nvPr/>
        </p:nvSpPr>
        <p:spPr>
          <a:xfrm>
            <a:off x="-14636" y="-34893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Chart&#10;&#10;Description automatically generated with medium confidence">
            <a:extLst>
              <a:ext uri="{FF2B5EF4-FFF2-40B4-BE49-F238E27FC236}">
                <a16:creationId xmlns:a16="http://schemas.microsoft.com/office/drawing/2014/main" id="{0AF6C2AD-0E53-2A94-6EDF-C2BC1C35E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6747" y="-121920"/>
            <a:ext cx="12408747" cy="697992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2000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Section subhead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86C9C2-DC55-7944-8ED5-BCEF416D53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000" y="1917290"/>
            <a:ext cx="5685561" cy="1566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Breaker heading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62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Breaker Heading1-Blue-DarkBlu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7C9A4BA-CD7C-BF8C-6221-BCB58BC96EC4}"/>
              </a:ext>
            </a:extLst>
          </p:cNvPr>
          <p:cNvSpPr/>
          <p:nvPr/>
        </p:nvSpPr>
        <p:spPr>
          <a:xfrm>
            <a:off x="-14636" y="-34893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2D07C2D6-AB1B-B84B-BC13-7D79E8BCF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265" y="-122410"/>
            <a:ext cx="12499929" cy="703121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1916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Section subhead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86C9C2-DC55-7944-8ED5-BCEF416D53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1916" y="1917290"/>
            <a:ext cx="5685561" cy="1566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Breaker heading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02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Breaker Heading1-Blue-DarkBlu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268FFC32-6059-0DED-CEB1-02D4D3CCB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598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Section subhead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86C9C2-DC55-7944-8ED5-BCEF416D53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598" y="1917290"/>
            <a:ext cx="5685561" cy="1566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Breaker heading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line slide with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F456E7-F404-A541-B6E9-27C1B10EC60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C3761D-E146-5B7A-CD68-6CC98EA19A5F}"/>
              </a:ext>
            </a:extLst>
          </p:cNvPr>
          <p:cNvSpPr/>
          <p:nvPr/>
        </p:nvSpPr>
        <p:spPr>
          <a:xfrm>
            <a:off x="0" y="0"/>
            <a:ext cx="6096000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pPr algn="r"/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50355A0D-4235-0CF1-A976-C33D8CCCB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1916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Section subhead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B6F326D-0ECB-4952-2659-CD17291986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1916" y="1917290"/>
            <a:ext cx="5685561" cy="1566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Breaker heading</a:t>
            </a:r>
          </a:p>
        </p:txBody>
      </p:sp>
    </p:spTree>
    <p:extLst>
      <p:ext uri="{BB962C8B-B14F-4D97-AF65-F5344CB8AC3E}">
        <p14:creationId xmlns:p14="http://schemas.microsoft.com/office/powerpoint/2010/main" val="51547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ACCESS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D383FB-0467-4241-BEF0-D636E886723B}"/>
              </a:ext>
            </a:extLst>
          </p:cNvPr>
          <p:cNvCxnSpPr/>
          <p:nvPr/>
        </p:nvCxnSpPr>
        <p:spPr>
          <a:xfrm>
            <a:off x="5715926" y="2605852"/>
            <a:ext cx="8651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90E57B-AF19-8642-9E47-AF887F52887B}"/>
              </a:ext>
            </a:extLst>
          </p:cNvPr>
          <p:cNvSpPr txBox="1"/>
          <p:nvPr/>
        </p:nvSpPr>
        <p:spPr>
          <a:xfrm>
            <a:off x="5610770" y="2808746"/>
            <a:ext cx="4343734" cy="2608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600" b="1" i="0" u="none" strike="noStrike" kern="1200" cap="none" spc="2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Thank You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	@nhsengland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	company/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nhsengland</a:t>
            </a: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england.nhs.uk</a:t>
            </a:r>
            <a:endParaRPr lang="en-GB" sz="24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1B65D7-2EE6-F44F-85AA-7C9378792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872040" y="3665234"/>
            <a:ext cx="390144" cy="3901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843EE8-F6F8-9D40-92C1-94FB4DCF1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885396" y="4266369"/>
            <a:ext cx="390144" cy="390144"/>
          </a:xfrm>
          <a:prstGeom prst="rect">
            <a:avLst/>
          </a:prstGeom>
        </p:spPr>
      </p:pic>
      <p:pic>
        <p:nvPicPr>
          <p:cNvPr id="72" name="Picture 96">
            <a:extLst>
              <a:ext uri="{FF2B5EF4-FFF2-40B4-BE49-F238E27FC236}">
                <a16:creationId xmlns:a16="http://schemas.microsoft.com/office/drawing/2014/main" id="{664BA24D-FA8C-EE4D-A2DC-491BF11D6F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767074" y="4806522"/>
            <a:ext cx="600075" cy="600075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77C56A3-4FFE-73CF-6F7F-1F451E5B3F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1045" y="364425"/>
            <a:ext cx="1208955" cy="979789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76D92FD5-08EA-6BC8-29BC-BCF5EEFE18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-2509143" y="-71523"/>
            <a:ext cx="10768951" cy="761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2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763076-72CB-117E-F240-98C1D1050D3E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310075"/>
            <a:ext cx="11404154" cy="4267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B4B32-B7B7-DB40-9D0C-2D4D8414C6EC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C3715D-C90E-7C4B-B312-C707773A39DD}"/>
              </a:ext>
            </a:extLst>
          </p:cNvPr>
          <p:cNvSpPr txBox="1"/>
          <p:nvPr/>
        </p:nvSpPr>
        <p:spPr>
          <a:xfrm>
            <a:off x="2232561" y="317071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 dirty="0">
              <a:solidFill>
                <a:schemeClr val="accent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7E920E-FCD4-834F-9787-A19C03BDF9AE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055424E-84DC-71BA-CBB2-BE0007D93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B2922A9-9C8F-43B1-7D0A-0C7761EE45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1" y="767200"/>
            <a:ext cx="11012644" cy="5779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Subhead if needed</a:t>
            </a:r>
          </a:p>
        </p:txBody>
      </p:sp>
    </p:spTree>
    <p:extLst>
      <p:ext uri="{BB962C8B-B14F-4D97-AF65-F5344CB8AC3E}">
        <p14:creationId xmlns:p14="http://schemas.microsoft.com/office/powerpoint/2010/main" val="345956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line and image with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40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Headline and image with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94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Headline and image with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BDFC27-AE77-990E-E3A7-5DF7B8BEB8B0}"/>
              </a:ext>
            </a:extLst>
          </p:cNvPr>
          <p:cNvSpPr txBox="1"/>
          <p:nvPr/>
        </p:nvSpPr>
        <p:spPr>
          <a:xfrm>
            <a:off x="7202551" y="2249424"/>
            <a:ext cx="4428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Text content goes over single column. Text content here goes over single column. Text content here goes over single column.  </a:t>
            </a:r>
          </a:p>
        </p:txBody>
      </p:sp>
    </p:spTree>
    <p:extLst>
      <p:ext uri="{BB962C8B-B14F-4D97-AF65-F5344CB8AC3E}">
        <p14:creationId xmlns:p14="http://schemas.microsoft.com/office/powerpoint/2010/main" val="348760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image with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41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line and image with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8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0735F-A668-093C-BC0C-FC9C437A6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DB3EA3-C613-2505-7DAB-3884EB91C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D776E-B83F-D672-2204-05E0A6DF3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0494-241A-498B-AD7D-66A808139734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038B1-7147-26D0-5B05-8041BFF5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F38C4-DC8C-E967-D385-F44353A6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754D4-AFF8-49A4-BAD4-AA70A404D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1820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0" y="0"/>
            <a:ext cx="122092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414676" y="1508787"/>
            <a:ext cx="11328400" cy="4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4571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>
                <a:solidFill>
                  <a:schemeClr val="dk1"/>
                </a:solidFill>
              </a:defRPr>
            </a:lvl1pPr>
            <a:lvl2pPr marL="1219170" lvl="1" indent="-42332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867">
                <a:solidFill>
                  <a:schemeClr val="dk1"/>
                </a:solidFill>
              </a:defRPr>
            </a:lvl2pPr>
            <a:lvl3pPr marL="1828754" lvl="2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>
                <a:solidFill>
                  <a:schemeClr val="dk1"/>
                </a:solidFill>
              </a:defRPr>
            </a:lvl3pPr>
            <a:lvl4pPr marL="2438339" lvl="3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600">
                <a:solidFill>
                  <a:schemeClr val="dk1"/>
                </a:solidFill>
              </a:defRPr>
            </a:lvl4pPr>
            <a:lvl5pPr marL="3047924" lvl="4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600">
                <a:solidFill>
                  <a:schemeClr val="dk1"/>
                </a:solidFill>
              </a:defRPr>
            </a:lvl5pPr>
            <a:lvl6pPr marL="3657509" lvl="5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>
                <a:solidFill>
                  <a:schemeClr val="dk1"/>
                </a:solidFill>
              </a:defRPr>
            </a:lvl6pPr>
            <a:lvl7pPr marL="4267093" lvl="6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>
                <a:solidFill>
                  <a:schemeClr val="dk1"/>
                </a:solidFill>
              </a:defRPr>
            </a:lvl7pPr>
            <a:lvl8pPr marL="4876678" lvl="7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>
                <a:solidFill>
                  <a:schemeClr val="dk1"/>
                </a:solidFill>
              </a:defRPr>
            </a:lvl8pPr>
            <a:lvl9pPr marL="5486263" lvl="8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7" name="Google Shape;57;p14"/>
          <p:cNvPicPr preferRelativeResize="0"/>
          <p:nvPr userDrawn="1"/>
        </p:nvPicPr>
        <p:blipFill rotWithShape="1">
          <a:blip r:embed="rId2">
            <a:alphaModFix/>
          </a:blip>
          <a:srcRect r="20641"/>
          <a:stretch/>
        </p:blipFill>
        <p:spPr>
          <a:xfrm>
            <a:off x="7707582" y="1065770"/>
            <a:ext cx="1528867" cy="8860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4;p16">
            <a:extLst>
              <a:ext uri="{FF2B5EF4-FFF2-40B4-BE49-F238E27FC236}">
                <a16:creationId xmlns:a16="http://schemas.microsoft.com/office/drawing/2014/main" id="{563DEED9-596C-F9E3-7B4D-40F385570A01}"/>
              </a:ext>
            </a:extLst>
          </p:cNvPr>
          <p:cNvSpPr/>
          <p:nvPr userDrawn="1"/>
        </p:nvSpPr>
        <p:spPr>
          <a:xfrm>
            <a:off x="0" y="1"/>
            <a:ext cx="12209200" cy="123245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623392" y="356659"/>
            <a:ext cx="10176000" cy="7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  <a:defRPr sz="4000" b="1">
                <a:solidFill>
                  <a:srgbClr val="FFFFFF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oogle Shape;62;p15">
            <a:extLst>
              <a:ext uri="{FF2B5EF4-FFF2-40B4-BE49-F238E27FC236}">
                <a16:creationId xmlns:a16="http://schemas.microsoft.com/office/drawing/2014/main" id="{B98A2E0E-ACFB-24D5-C1F0-09F5321DBFA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20641"/>
          <a:stretch/>
        </p:blipFill>
        <p:spPr>
          <a:xfrm>
            <a:off x="9936432" y="251734"/>
            <a:ext cx="1528867" cy="886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23463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 preserve="1">
  <p:cSld name="5_Title and Content"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1193051"/>
            <a:ext cx="12209200" cy="569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623392" y="356659"/>
            <a:ext cx="10176000" cy="7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  <a:defRPr sz="4000" b="1">
                <a:solidFill>
                  <a:srgbClr val="FFFFFF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414676" y="1508787"/>
            <a:ext cx="11328400" cy="4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4571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2400">
                <a:solidFill>
                  <a:srgbClr val="FFFFFF"/>
                </a:solidFill>
              </a:defRPr>
            </a:lvl1pPr>
            <a:lvl2pPr marL="1219170" lvl="1" indent="-42332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400"/>
              <a:buChar char="–"/>
              <a:defRPr sz="1867">
                <a:solidFill>
                  <a:srgbClr val="FFFFFF"/>
                </a:solidFill>
              </a:defRPr>
            </a:lvl2pPr>
            <a:lvl3pPr marL="1828754" lvl="2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200"/>
              <a:buChar char="•"/>
              <a:defRPr sz="1600">
                <a:solidFill>
                  <a:srgbClr val="FFFFFF"/>
                </a:solidFill>
              </a:defRPr>
            </a:lvl3pPr>
            <a:lvl4pPr marL="2438339" lvl="3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200"/>
              <a:buChar char="–"/>
              <a:defRPr sz="1600">
                <a:solidFill>
                  <a:srgbClr val="FFFFFF"/>
                </a:solidFill>
              </a:defRPr>
            </a:lvl4pPr>
            <a:lvl5pPr marL="3047924" lvl="4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600">
                <a:solidFill>
                  <a:srgbClr val="FFFFFF"/>
                </a:solidFill>
              </a:defRPr>
            </a:lvl5pPr>
            <a:lvl6pPr marL="3657509" lvl="5" indent="-45718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4267093" lvl="6" indent="-45718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4876678" lvl="7" indent="-45718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5486263" lvl="8" indent="-45718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7" name="Google Shape;67;p16"/>
          <p:cNvPicPr preferRelativeResize="0"/>
          <p:nvPr/>
        </p:nvPicPr>
        <p:blipFill rotWithShape="1">
          <a:blip r:embed="rId2">
            <a:alphaModFix/>
          </a:blip>
          <a:srcRect r="18606"/>
          <a:stretch/>
        </p:blipFill>
        <p:spPr>
          <a:xfrm>
            <a:off x="9802101" y="226267"/>
            <a:ext cx="1623500" cy="91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701626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 preserve="1">
  <p:cSld name="3_Custom Layout">
    <p:bg>
      <p:bgPr>
        <a:solidFill>
          <a:schemeClr val="lt2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e3621d0b2f_1_6042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800" tIns="47375" rIns="94800" bIns="473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0" name="Google Shape;180;ge3621d0b2f_1_604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800" tIns="47375" rIns="94800" bIns="473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e3621d0b2f_1_604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800" tIns="47375" rIns="94800" bIns="473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ge3621d0b2f_1_604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800" tIns="47375" rIns="94800" bIns="473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703375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7FD1A06-C30F-4314-888A-FA1CF32176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B100232-09EB-4C16-B547-5537B15314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7FA334-BE47-F143-B4E7-F04D9DD09270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6" name="Picture Placeholder 14">
            <a:extLst>
              <a:ext uri="{FF2B5EF4-FFF2-40B4-BE49-F238E27FC236}">
                <a16:creationId xmlns:a16="http://schemas.microsoft.com/office/drawing/2014/main" id="{C669DD54-19A6-47CD-AF62-65247097795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0638" y="6346894"/>
            <a:ext cx="1248737" cy="3745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Partner/customer logo] 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549410FE-0174-4738-98DF-E7D6653D3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41" y="365317"/>
            <a:ext cx="11387499" cy="64254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1" i="0">
                <a:solidFill>
                  <a:srgbClr val="1B284F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noProof="0"/>
              <a:t>Click to add title 36pt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CDCCF20-1735-F39C-47FC-ECEAC65941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0638" y="1209169"/>
            <a:ext cx="11387503" cy="4942155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342891" marR="0" indent="-342891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575756"/>
              </a:buClr>
              <a:buSzTx/>
              <a:buFont typeface="Arial" panose="020B0604020202020204" pitchFamily="34" charset="0"/>
              <a:buChar char="•"/>
              <a:tabLst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GB" noProof="0"/>
              <a:t>The recommended font size for body copy is 24pt, and no less than 18pt. </a:t>
            </a:r>
          </a:p>
          <a:p>
            <a:pPr lvl="0"/>
            <a:r>
              <a:rPr lang="en-GB" noProof="0" err="1"/>
              <a:t>Fusce</a:t>
            </a:r>
            <a:r>
              <a:rPr lang="en-GB" noProof="0"/>
              <a:t> </a:t>
            </a:r>
            <a:r>
              <a:rPr lang="en-GB" noProof="0" err="1"/>
              <a:t>posuere</a:t>
            </a:r>
            <a:r>
              <a:rPr lang="en-GB" noProof="0"/>
              <a:t>, magna </a:t>
            </a:r>
            <a:r>
              <a:rPr lang="en-GB" noProof="0" err="1"/>
              <a:t>sed</a:t>
            </a:r>
            <a:r>
              <a:rPr lang="en-GB" noProof="0"/>
              <a:t> pulvinar </a:t>
            </a:r>
            <a:r>
              <a:rPr lang="en-GB" noProof="0" err="1"/>
              <a:t>ultricies</a:t>
            </a:r>
            <a:r>
              <a:rPr lang="en-GB" noProof="0"/>
              <a:t>, </a:t>
            </a:r>
            <a:r>
              <a:rPr lang="en-GB" noProof="0" err="1"/>
              <a:t>purus</a:t>
            </a:r>
            <a:r>
              <a:rPr lang="en-GB" noProof="0"/>
              <a:t> </a:t>
            </a:r>
            <a:r>
              <a:rPr lang="en-GB" noProof="0" err="1"/>
              <a:t>lectus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 libero,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commodo</a:t>
            </a:r>
            <a:r>
              <a:rPr lang="en-GB" noProof="0"/>
              <a:t> magna eros </a:t>
            </a:r>
            <a:r>
              <a:rPr lang="en-GB" noProof="0" err="1"/>
              <a:t>quis</a:t>
            </a:r>
            <a:r>
              <a:rPr lang="en-GB" noProof="0"/>
              <a:t> </a:t>
            </a:r>
            <a:r>
              <a:rPr lang="en-GB" noProof="0" err="1"/>
              <a:t>urna</a:t>
            </a:r>
            <a:r>
              <a:rPr lang="en-GB" noProof="0"/>
              <a:t>.</a:t>
            </a:r>
          </a:p>
          <a:p>
            <a:pPr lvl="0"/>
            <a:r>
              <a:rPr lang="en-GB" noProof="0"/>
              <a:t>Nunc </a:t>
            </a:r>
            <a:r>
              <a:rPr lang="en-GB" noProof="0" err="1"/>
              <a:t>viverra</a:t>
            </a:r>
            <a:r>
              <a:rPr lang="en-GB" noProof="0"/>
              <a:t> </a:t>
            </a:r>
            <a:r>
              <a:rPr lang="en-GB" noProof="0" err="1"/>
              <a:t>imperdiet</a:t>
            </a:r>
            <a:r>
              <a:rPr lang="en-GB" noProof="0"/>
              <a:t> </a:t>
            </a:r>
            <a:r>
              <a:rPr lang="en-GB" noProof="0" err="1"/>
              <a:t>enim</a:t>
            </a:r>
            <a:r>
              <a:rPr lang="en-GB" noProof="0"/>
              <a:t>. </a:t>
            </a:r>
            <a:r>
              <a:rPr lang="en-GB" noProof="0" err="1"/>
              <a:t>Fusce</a:t>
            </a:r>
            <a:r>
              <a:rPr lang="en-GB" noProof="0"/>
              <a:t> est. </a:t>
            </a:r>
            <a:r>
              <a:rPr lang="en-GB" noProof="0" err="1"/>
              <a:t>Vivamus</a:t>
            </a:r>
            <a:r>
              <a:rPr lang="en-GB" noProof="0"/>
              <a:t> a </a:t>
            </a:r>
            <a:r>
              <a:rPr lang="en-GB" noProof="0" err="1"/>
              <a:t>tellus</a:t>
            </a:r>
            <a:r>
              <a:rPr lang="en-GB" noProof="0"/>
              <a:t>.</a:t>
            </a:r>
          </a:p>
          <a:p>
            <a:pPr lvl="0"/>
            <a:r>
              <a:rPr lang="en-GB" noProof="0" err="1"/>
              <a:t>Pellentesque</a:t>
            </a:r>
            <a:r>
              <a:rPr lang="en-GB" noProof="0"/>
              <a:t> habitant </a:t>
            </a:r>
            <a:r>
              <a:rPr lang="en-GB" noProof="0" err="1"/>
              <a:t>morbi</a:t>
            </a:r>
            <a:r>
              <a:rPr lang="en-GB" noProof="0"/>
              <a:t> </a:t>
            </a:r>
            <a:r>
              <a:rPr lang="en-GB" noProof="0" err="1"/>
              <a:t>tristique</a:t>
            </a:r>
            <a:r>
              <a:rPr lang="en-GB" noProof="0"/>
              <a:t> </a:t>
            </a:r>
            <a:r>
              <a:rPr lang="en-GB" noProof="0" err="1"/>
              <a:t>senectus</a:t>
            </a:r>
            <a:r>
              <a:rPr lang="en-GB" noProof="0"/>
              <a:t> et </a:t>
            </a:r>
            <a:r>
              <a:rPr lang="en-GB" noProof="0" err="1"/>
              <a:t>netus</a:t>
            </a:r>
            <a:r>
              <a:rPr lang="en-GB" noProof="0"/>
              <a:t> et </a:t>
            </a:r>
            <a:r>
              <a:rPr lang="en-GB" noProof="0" err="1"/>
              <a:t>malesuada</a:t>
            </a:r>
            <a:r>
              <a:rPr lang="en-GB" noProof="0"/>
              <a:t> fames ac </a:t>
            </a:r>
            <a:r>
              <a:rPr lang="en-GB" noProof="0" err="1"/>
              <a:t>turpis</a:t>
            </a:r>
            <a:r>
              <a:rPr lang="en-GB" noProof="0"/>
              <a:t> </a:t>
            </a:r>
            <a:r>
              <a:rPr lang="en-GB" noProof="0" err="1"/>
              <a:t>egestas</a:t>
            </a:r>
            <a:r>
              <a:rPr lang="en-GB" noProof="0"/>
              <a:t>. Proin pharetra </a:t>
            </a:r>
            <a:r>
              <a:rPr lang="en-GB" noProof="0" err="1"/>
              <a:t>nonummy</a:t>
            </a:r>
            <a:r>
              <a:rPr lang="en-GB" noProof="0"/>
              <a:t> </a:t>
            </a:r>
            <a:r>
              <a:rPr lang="en-GB" noProof="0" err="1"/>
              <a:t>pede</a:t>
            </a:r>
            <a:r>
              <a:rPr lang="en-GB" noProof="0"/>
              <a:t>. </a:t>
            </a:r>
            <a:r>
              <a:rPr lang="en-GB" noProof="0" err="1"/>
              <a:t>Mauris</a:t>
            </a:r>
            <a:r>
              <a:rPr lang="en-GB" noProof="0"/>
              <a:t> et </a:t>
            </a:r>
            <a:r>
              <a:rPr lang="en-GB" noProof="0" err="1"/>
              <a:t>orci</a:t>
            </a:r>
            <a:r>
              <a:rPr lang="en-GB" noProof="0"/>
              <a:t>.</a:t>
            </a:r>
          </a:p>
          <a:p>
            <a:pPr lvl="0"/>
            <a:r>
              <a:rPr lang="en-GB" noProof="0"/>
              <a:t>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consectetuer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 Maecenas </a:t>
            </a:r>
            <a:r>
              <a:rPr lang="en-GB" noProof="0" err="1"/>
              <a:t>porttitor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massa</a:t>
            </a:r>
            <a:r>
              <a:rPr lang="en-GB" noProof="0"/>
              <a:t>. </a:t>
            </a:r>
          </a:p>
          <a:p>
            <a:pPr lvl="0"/>
            <a:endParaRPr lang="en-GB" noProof="0"/>
          </a:p>
        </p:txBody>
      </p:sp>
      <p:pic>
        <p:nvPicPr>
          <p:cNvPr id="2" name="Google Shape;67;p16">
            <a:extLst>
              <a:ext uri="{FF2B5EF4-FFF2-40B4-BE49-F238E27FC236}">
                <a16:creationId xmlns:a16="http://schemas.microsoft.com/office/drawing/2014/main" id="{3C03405B-8849-DA94-6325-DA477E8B645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8606"/>
          <a:stretch/>
        </p:blipFill>
        <p:spPr>
          <a:xfrm>
            <a:off x="9802101" y="226267"/>
            <a:ext cx="1623500" cy="91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365388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16425-A6EC-413E-9123-985A3BEED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13F32E-B574-4519-8F9C-63ECA46D0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2A864-2704-487F-9B45-A14884866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2EECE-4C4F-4A53-8B04-F5F82E9E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FCD2C-B5D2-4B43-9E4B-868B59FDB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95B5-5204-48CB-B324-B30CEDF3B52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Google Shape;67;p16">
            <a:extLst>
              <a:ext uri="{FF2B5EF4-FFF2-40B4-BE49-F238E27FC236}">
                <a16:creationId xmlns:a16="http://schemas.microsoft.com/office/drawing/2014/main" id="{054C6D25-C35B-9769-F286-EC8D85DA824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8606"/>
          <a:stretch/>
        </p:blipFill>
        <p:spPr>
          <a:xfrm>
            <a:off x="9802101" y="226267"/>
            <a:ext cx="1623500" cy="91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9323686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content, basic text on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2708" y="2106000"/>
            <a:ext cx="7632000" cy="40264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0F54B7-F1AA-5040-98C1-A310CE49621B}"/>
              </a:ext>
            </a:extLst>
          </p:cNvPr>
          <p:cNvCxnSpPr/>
          <p:nvPr userDrawn="1"/>
        </p:nvCxnSpPr>
        <p:spPr>
          <a:xfrm>
            <a:off x="432000" y="324000"/>
            <a:ext cx="43211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DBC015-AE36-B441-8EE5-292255869755}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60D400AB-7090-AA49-8C7A-6D9296C316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413" y="6341795"/>
            <a:ext cx="376428" cy="37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3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ing, content, basic text on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2708" y="2106000"/>
            <a:ext cx="7632000" cy="40264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CA3D7C-EA8C-5A4E-9010-4AC84C6EA52F}"/>
              </a:ext>
            </a:extLst>
          </p:cNvPr>
          <p:cNvCxnSpPr/>
          <p:nvPr/>
        </p:nvCxnSpPr>
        <p:spPr>
          <a:xfrm>
            <a:off x="432000" y="324000"/>
            <a:ext cx="43211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con&#10;&#10;Description automatically generated with medium confidence">
            <a:extLst>
              <a:ext uri="{FF2B5EF4-FFF2-40B4-BE49-F238E27FC236}">
                <a16:creationId xmlns:a16="http://schemas.microsoft.com/office/drawing/2014/main" id="{25B76462-9988-504D-BEEB-4D901B000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13" y="6341795"/>
            <a:ext cx="376428" cy="37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4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19.emf"/><Relationship Id="rId4" Type="http://schemas.openxmlformats.org/officeDocument/2006/relationships/slideLayout" Target="../slideLayouts/slideLayout34.xml"/><Relationship Id="rId9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CE947E-1F3C-4CE2-B205-42ACABCDF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187EB-CD8C-4429-80A8-057E397FF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8BCC8-525B-41FD-8646-596B1960C6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30494-241A-498B-AD7D-66A808139734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564A6-47BB-43DB-A152-9E1555760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3BD63-EE18-4132-8F91-68A0A2C0D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754D4-AFF8-49A4-BAD4-AA70A404D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6624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99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E5AFCC06-51D5-93C4-0CBA-BC0B17122A74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75269097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7772400" imgH="10058400" progId="TCLayout.ActiveDocument.1">
                  <p:embed/>
                </p:oleObj>
              </mc:Choice>
              <mc:Fallback>
                <p:oleObj name="think-cell Slide" r:id="rId9" imgW="7772400" imgH="1005840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E5AFCC06-51D5-93C4-0CBA-BC0B17122A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4417" y="1604797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" name="Google Shape;67;p16">
            <a:extLst>
              <a:ext uri="{FF2B5EF4-FFF2-40B4-BE49-F238E27FC236}">
                <a16:creationId xmlns:a16="http://schemas.microsoft.com/office/drawing/2014/main" id="{6145E9AA-3DCA-EF8E-AB5B-CF4912D1ADC0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r="18606"/>
          <a:stretch/>
        </p:blipFill>
        <p:spPr>
          <a:xfrm>
            <a:off x="9802101" y="226267"/>
            <a:ext cx="1623500" cy="91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28029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81">
          <p15:clr>
            <a:srgbClr val="F26B43"/>
          </p15:clr>
        </p15:guide>
        <p15:guide id="2" pos="5556">
          <p15:clr>
            <a:srgbClr val="F26B43"/>
          </p15:clr>
        </p15:guide>
        <p15:guide id="3" pos="204">
          <p15:clr>
            <a:srgbClr val="F26B43"/>
          </p15:clr>
        </p15:guide>
        <p15:guide id="4" orient="horz" pos="25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CE947E-1F3C-4CE2-B205-42ACABCDF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187EB-CD8C-4429-80A8-057E397FF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8BCC8-525B-41FD-8646-596B1960C6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D4375-BD62-4640-8C2C-FB27C0D627E6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564A6-47BB-43DB-A152-9E1555760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3BD63-EE18-4132-8F91-68A0A2C0D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9D8F5-BB64-4389-89A1-172DA396B6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067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hyperlink" Target="https://forms.office.com/e/Z2XDgksvXx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g"/><Relationship Id="rId5" Type="http://schemas.openxmlformats.org/officeDocument/2006/relationships/slide" Target="slide8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www.nhs.uk/nhs-app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imgres?hl=en&amp;sa=X&amp;rlz=1C1SKPC_enGB400&amp;biw=1024&amp;bih=677&amp;tbm=isch&amp;tbnid=H34xmyjTDG8LWM:&amp;imgrefurl=http://www.surestartcountydurham.org/Burnhope/Pages/Change4Life.aspx&amp;docid=DVwQTGnsTrw7QM&amp;imgurl=http://www.surestartcountydurham.org/SiteCollectionImages/Change4life%20logo.png&amp;w=448&amp;h=317&amp;ei=dDk_UevNCYWu7Abs2YC4Cw&amp;zoom=1&amp;ved=1t:3588,r:3,s:0,i:155" TargetMode="External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hyperlink" Target="https://digital.nhs.uk/services/nhs-app/toolkit/general-promotional-materials" TargetMode="External"/><Relationship Id="rId4" Type="http://schemas.openxmlformats.org/officeDocument/2006/relationships/hyperlink" Target="http://www.google.co.uk/imgres?hl=en&amp;sa=X&amp;rlz=1C1SKPC_enGB400&amp;biw=1024&amp;bih=677&amp;tbm=isch&amp;tbnid=V5CcAGWlmfE2xM:&amp;imgrefurl=http://sjwtwin.blogspot.com/2011/01/understanding-visual-culture-part-3-of.html&amp;docid=4AeWWP1uE1mZaM&amp;imgurl=http://3.bp.blogspot.com/_y2ich2HEHTs/TUM4UVgnuCI/AAAAAAAAACo/s_tt_C4ZO7A/s1600/change4life_gulp.jpg&amp;w=1000&amp;h=647&amp;ei=dDk_UevNCYWu7Abs2YC4Cw&amp;zoom=1&amp;ved=1t:3588,r:4,s:0,i:15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.nhs.uk/services/nhs-app/toolkit" TargetMode="External"/><Relationship Id="rId2" Type="http://schemas.openxmlformats.org/officeDocument/2006/relationships/hyperlink" Target="http://www.google.co.uk/imgres?hl=en&amp;sa=X&amp;rlz=1C1SKPC_enGB400&amp;biw=1024&amp;bih=677&amp;tbm=isch&amp;tbnid=V5CcAGWlmfE2xM:&amp;imgrefurl=http://sjwtwin.blogspot.com/2011/01/understanding-visual-culture-part-3-of.html&amp;docid=4AeWWP1uE1mZaM&amp;imgurl=http://3.bp.blogspot.com/_y2ich2HEHTs/TUM4UVgnuCI/AAAAAAAAACo/s_tt_C4ZO7A/s1600/change4life_gulp.jpg&amp;w=1000&amp;h=647&amp;ei=dDk_UevNCYWu7Abs2YC4Cw&amp;zoom=1&amp;ved=1t:3588,r:4,s:0,i:158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aignresources.dhsc.gov.uk/campaigns/nhs-app/" TargetMode="External"/><Relationship Id="rId7" Type="http://schemas.openxmlformats.org/officeDocument/2006/relationships/image" Target="../media/image35.jpeg"/><Relationship Id="rId2" Type="http://schemas.openxmlformats.org/officeDocument/2006/relationships/hyperlink" Target="http://www.google.co.uk/imgres?hl=en&amp;sa=X&amp;rlz=1C1SKPC_enGB400&amp;biw=1024&amp;bih=677&amp;tbm=isch&amp;tbnid=V5CcAGWlmfE2xM:&amp;imgrefurl=http://sjwtwin.blogspot.com/2011/01/understanding-visual-culture-part-3-of.html&amp;docid=4AeWWP1uE1mZaM&amp;imgurl=http://3.bp.blogspot.com/_y2ich2HEHTs/TUM4UVgnuCI/AAAAAAAAACo/s_tt_C4ZO7A/s1600/change4life_gulp.jpg&amp;w=1000&amp;h=647&amp;ei=dDk_UevNCYWu7Abs2YC4Cw&amp;zoom=1&amp;ved=1t:3588,r:4,s:0,i:158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contact-us/nhs-app-contact-us/tell-us-what-you-need-help-with" TargetMode="External"/><Relationship Id="rId2" Type="http://schemas.openxmlformats.org/officeDocument/2006/relationships/hyperlink" Target="https://www.nhs.uk/nhs-app/nhs-app-help-and-support/" TargetMode="Externa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digital.nhs.uk/services/nhs-app/toolkit/general-promotional-materials#posters" TargetMode="Externa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BEA9875-4869-2C8F-15C6-0B6A81352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1002268"/>
            <a:ext cx="4643853" cy="2507695"/>
          </a:xfrm>
        </p:spPr>
        <p:txBody>
          <a:bodyPr/>
          <a:lstStyle/>
          <a:p>
            <a:r>
              <a:rPr lang="en-GB" sz="4800" dirty="0"/>
              <a:t>The NHS App </a:t>
            </a:r>
            <a:endParaRPr lang="en-US" sz="400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C1C468B-859A-64E3-3562-C0E981700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777" y="5271649"/>
            <a:ext cx="5316867" cy="1024967"/>
          </a:xfrm>
        </p:spPr>
        <p:txBody>
          <a:bodyPr/>
          <a:lstStyle/>
          <a:p>
            <a:r>
              <a:rPr lang="en-GB" sz="2800" dirty="0"/>
              <a:t>January 2024</a:t>
            </a:r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9699C35-835A-B57D-EE7D-1F17678745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777" y="3728040"/>
            <a:ext cx="4086734" cy="1325532"/>
          </a:xfrm>
        </p:spPr>
        <p:txBody>
          <a:bodyPr numCol="1">
            <a:noAutofit/>
          </a:bodyPr>
          <a:lstStyle/>
          <a:p>
            <a:r>
              <a:rPr lang="en-GB" b="1" dirty="0">
                <a:latin typeface="Arial"/>
                <a:cs typeface="Calibri"/>
              </a:rPr>
              <a:t>Helping people to stay well, get well and manage their health ​</a:t>
            </a:r>
          </a:p>
        </p:txBody>
      </p:sp>
    </p:spTree>
    <p:extLst>
      <p:ext uri="{BB962C8B-B14F-4D97-AF65-F5344CB8AC3E}">
        <p14:creationId xmlns:p14="http://schemas.microsoft.com/office/powerpoint/2010/main" val="33532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5CB9103E-D925-06D1-0180-F738FFE45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2" y="1406105"/>
            <a:ext cx="5400628" cy="4666891"/>
          </a:xfrm>
        </p:spPr>
        <p:txBody>
          <a:bodyPr vert="horz" lIns="0" tIns="0" rIns="0" bIns="0" numCol="1" spcCol="432000" rtlCol="0" anchor="t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en-GB" sz="2000" dirty="0"/>
              <a:t>This pack includes:</a:t>
            </a:r>
            <a:endParaRPr lang="en-GB" sz="2000" b="1" dirty="0"/>
          </a:p>
          <a:p>
            <a:pPr marL="342900" indent="-342900"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an </a:t>
            </a:r>
            <a:r>
              <a:rPr lang="en-GB" sz="2000" dirty="0">
                <a:hlinkClick r:id="rId2" action="ppaction://hlinksldjump"/>
              </a:rPr>
              <a:t>overview</a:t>
            </a:r>
            <a:r>
              <a:rPr lang="en-GB" sz="2000" dirty="0"/>
              <a:t> of the NHS App and the services it offers </a:t>
            </a:r>
          </a:p>
          <a:p>
            <a:pPr marL="285750" indent="-285750"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the </a:t>
            </a:r>
            <a:r>
              <a:rPr lang="en-GB" sz="2000" dirty="0">
                <a:hlinkClick r:id="rId3" action="ppaction://hlinksldjump"/>
              </a:rPr>
              <a:t>benefits</a:t>
            </a:r>
            <a:r>
              <a:rPr lang="en-GB" sz="2000" dirty="0"/>
              <a:t> of using the NHS App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/>
              <a:t>a </a:t>
            </a:r>
            <a:r>
              <a:rPr lang="en-GB" sz="2000" dirty="0">
                <a:hlinkClick r:id="rId4" action="ppaction://hlinksldjump"/>
              </a:rPr>
              <a:t>promotional toolkit</a:t>
            </a:r>
            <a:r>
              <a:rPr lang="en-GB" sz="2000" dirty="0"/>
              <a:t> which makes it easy to encourage others to use the NHS App </a:t>
            </a:r>
          </a:p>
          <a:p>
            <a:pPr marL="285750" indent="-285750"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cs typeface="Calibri"/>
                <a:hlinkClick r:id="rId5" action="ppaction://hlinksldjump"/>
              </a:rPr>
              <a:t>technical help and support</a:t>
            </a:r>
            <a:r>
              <a:rPr lang="en-GB" sz="2000" dirty="0">
                <a:cs typeface="Calibri"/>
              </a:rPr>
              <a:t> for the NHS App</a:t>
            </a:r>
          </a:p>
          <a:p>
            <a:pPr marL="285750" indent="-285750"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endParaRPr lang="en-GB" sz="2000" dirty="0">
              <a:cs typeface="Calibri"/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02E44D2B-5550-393B-478E-AA02D5B13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822" y="510157"/>
            <a:ext cx="11404154" cy="865186"/>
          </a:xfrm>
        </p:spPr>
        <p:txBody>
          <a:bodyPr>
            <a:normAutofit/>
          </a:bodyPr>
          <a:lstStyle/>
          <a:p>
            <a:r>
              <a:rPr lang="en-GB" dirty="0"/>
              <a:t>Contents </a:t>
            </a:r>
          </a:p>
        </p:txBody>
      </p:sp>
      <p:pic>
        <p:nvPicPr>
          <p:cNvPr id="14" name="Picture 13" descr="A hand holding a phone&#10;&#10;Description automatically generated">
            <a:extLst>
              <a:ext uri="{FF2B5EF4-FFF2-40B4-BE49-F238E27FC236}">
                <a16:creationId xmlns:a16="http://schemas.microsoft.com/office/drawing/2014/main" id="{D15D5F04-6CB8-FB4D-A181-387DCEAD4D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7151"/>
            <a:ext cx="5734976" cy="57349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968D4B-5941-B6CF-2978-9F8FB54483A9}"/>
              </a:ext>
            </a:extLst>
          </p:cNvPr>
          <p:cNvSpPr txBox="1"/>
          <p:nvPr/>
        </p:nvSpPr>
        <p:spPr>
          <a:xfrm>
            <a:off x="426822" y="5241999"/>
            <a:ext cx="499919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1600" dirty="0">
                <a:solidFill>
                  <a:schemeClr val="accent6"/>
                </a:solidFill>
                <a:cs typeface="Arial" panose="020B0604020202020204" pitchFamily="34" charset="0"/>
              </a:rPr>
              <a:t>If you would like to potentially receive future updates about the NHS App, please sign up here: </a:t>
            </a:r>
            <a:r>
              <a:rPr lang="en-GB" sz="1600" b="1" dirty="0">
                <a:solidFill>
                  <a:schemeClr val="accent6"/>
                </a:solidFill>
                <a:cs typeface="Arial" panose="020B0604020202020204" pitchFamily="34" charset="0"/>
                <a:hlinkClick r:id="rId7"/>
              </a:rPr>
              <a:t>https://forms.office.com/e/Z2XDgksvXx</a:t>
            </a:r>
            <a:r>
              <a:rPr lang="en-GB" sz="1600" b="1" dirty="0">
                <a:solidFill>
                  <a:schemeClr val="accent6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067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663DF3-329E-2258-1A12-ACAC14AB3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202312"/>
            <a:ext cx="7997080" cy="4941035"/>
          </a:xfrm>
        </p:spPr>
        <p:txBody>
          <a:bodyPr numCol="1"/>
          <a:lstStyle/>
          <a:p>
            <a:pPr algn="l" rtl="0" fontAlgn="base">
              <a:spcAft>
                <a:spcPts val="1200"/>
              </a:spcAft>
            </a:pPr>
            <a:r>
              <a:rPr lang="en-GB" sz="1800" b="1" i="0" u="none" strike="noStrike" dirty="0">
                <a:effectLst/>
              </a:rPr>
              <a:t>Owned and run by the NHS, the NHS App enables people to access digital health and care services</a:t>
            </a:r>
            <a:endParaRPr lang="en-GB" sz="1800" dirty="0"/>
          </a:p>
          <a:p>
            <a:pPr fontAlgn="base">
              <a:spcAft>
                <a:spcPts val="1200"/>
              </a:spcAft>
            </a:pPr>
            <a:r>
              <a:rPr lang="en-GB" sz="1800" b="0" i="0" dirty="0">
                <a:effectLst/>
              </a:rPr>
              <a:t>It’s </a:t>
            </a:r>
            <a:r>
              <a:rPr lang="en-GB" sz="1800" dirty="0"/>
              <a:t>a</a:t>
            </a:r>
            <a:r>
              <a:rPr lang="en-GB" sz="1800" b="0" i="0" u="none" strike="noStrike" dirty="0">
                <a:effectLst/>
              </a:rPr>
              <a:t>vailable to anyone 13 years and over, who is registered with an NHS GP practice in England or the Isle of Man</a:t>
            </a:r>
            <a:endParaRPr lang="en-GB" sz="1800" dirty="0"/>
          </a:p>
          <a:p>
            <a:pPr fontAlgn="base">
              <a:spcAft>
                <a:spcPts val="1200"/>
              </a:spcAft>
            </a:pPr>
            <a:r>
              <a:rPr lang="en-GB" sz="1800" dirty="0"/>
              <a:t>It's a s</a:t>
            </a:r>
            <a:r>
              <a:rPr lang="en-GB" sz="1800" b="0" i="0" u="none" strike="noStrike" dirty="0">
                <a:effectLst/>
              </a:rPr>
              <a:t>afe and simple way to access a range of NHS services on your smartphone or tablet - anytime, anywhere</a:t>
            </a:r>
          </a:p>
          <a:p>
            <a:pPr fontAlgn="base"/>
            <a:r>
              <a:rPr lang="en-GB" sz="1800" dirty="0"/>
              <a:t>All NHS App services can also be accessed online, through the NHS website</a:t>
            </a:r>
          </a:p>
          <a:p>
            <a:pPr fontAlgn="base">
              <a:spcAft>
                <a:spcPts val="1200"/>
              </a:spcAft>
            </a:pPr>
            <a:endParaRPr lang="en-GB" sz="1800" dirty="0"/>
          </a:p>
          <a:p>
            <a:pPr fontAlgn="base">
              <a:spcAft>
                <a:spcPts val="1200"/>
              </a:spcAft>
            </a:pPr>
            <a:r>
              <a:rPr lang="en-GB" sz="1800" b="1" u="sng" dirty="0"/>
              <a:t>New and improved </a:t>
            </a:r>
          </a:p>
          <a:p>
            <a:pPr fontAlgn="base">
              <a:spcAft>
                <a:spcPts val="1200"/>
              </a:spcAft>
            </a:pPr>
            <a:r>
              <a:rPr lang="en-GB" sz="1800" dirty="0"/>
              <a:t>After extensive user testing, the NHS App has undergone a recent redesign to make it even more user friendly and easier to navigate.</a:t>
            </a:r>
          </a:p>
          <a:p>
            <a:pPr>
              <a:spcAft>
                <a:spcPts val="1200"/>
              </a:spcAft>
            </a:pPr>
            <a:endParaRPr lang="en-GB" sz="1800" b="1" dirty="0"/>
          </a:p>
          <a:p>
            <a:pPr>
              <a:spcAft>
                <a:spcPts val="1200"/>
              </a:spcAft>
            </a:pPr>
            <a:r>
              <a:rPr lang="en-GB" sz="1800" b="1" dirty="0"/>
              <a:t>Download the NHS App for yourself: </a:t>
            </a:r>
            <a:r>
              <a:rPr lang="en-GB" sz="1800" b="1" dirty="0">
                <a:hlinkClick r:id="rId2"/>
              </a:rPr>
              <a:t>https://www.nhs.uk/nhs-app/</a:t>
            </a:r>
            <a:r>
              <a:rPr lang="en-GB" sz="1800" b="1" dirty="0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20C345-0A48-2D93-0936-4A6E8AFF0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37127"/>
            <a:ext cx="11404154" cy="865186"/>
          </a:xfrm>
        </p:spPr>
        <p:txBody>
          <a:bodyPr>
            <a:normAutofit/>
          </a:bodyPr>
          <a:lstStyle/>
          <a:p>
            <a:r>
              <a:rPr lang="en-GB" dirty="0"/>
              <a:t>The NHS App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891291-7CE4-B240-82E9-E23229D5B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26" y="1449072"/>
            <a:ext cx="2255628" cy="455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0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03FEB-890B-C193-BAE4-BBDB4100A3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999" y="1155616"/>
            <a:ext cx="11050700" cy="386947"/>
          </a:xfrm>
        </p:spPr>
        <p:txBody>
          <a:bodyPr numCol="1"/>
          <a:lstStyle/>
          <a:p>
            <a:r>
              <a:rPr lang="en-GB" b="1" dirty="0"/>
              <a:t>The NHS App helps you to*:</a:t>
            </a:r>
          </a:p>
          <a:p>
            <a:endParaRPr lang="en-GB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023E32-258B-EB3D-37C3-CF8DE94D6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38892"/>
            <a:ext cx="11404154" cy="865186"/>
          </a:xfrm>
        </p:spPr>
        <p:txBody>
          <a:bodyPr>
            <a:normAutofit/>
          </a:bodyPr>
          <a:lstStyle/>
          <a:p>
            <a:r>
              <a:rPr lang="en-GB" dirty="0"/>
              <a:t>Why use the NHS App? </a:t>
            </a:r>
            <a:endParaRPr lang="en-GB" b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97F9F8-42D5-8CF5-BD4D-72A0DBECA546}"/>
              </a:ext>
            </a:extLst>
          </p:cNvPr>
          <p:cNvSpPr txBox="1"/>
          <p:nvPr/>
        </p:nvSpPr>
        <p:spPr>
          <a:xfrm>
            <a:off x="431999" y="1786833"/>
            <a:ext cx="40678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</a:rPr>
              <a:t>Get 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Find NHS services near 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Use NHS 111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Book GP appointments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Manage your secondary care appointments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Contact your GP surgery using an online form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D7F4E1-9DCA-35C7-7660-13DFA1CEA7E0}"/>
              </a:ext>
            </a:extLst>
          </p:cNvPr>
          <p:cNvSpPr txBox="1"/>
          <p:nvPr/>
        </p:nvSpPr>
        <p:spPr>
          <a:xfrm>
            <a:off x="4499860" y="1786833"/>
            <a:ext cx="40678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</a:rPr>
              <a:t>Stay 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View your prescription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Order repeat prescriptions and nominate a pharmacy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Book a COVID or Flu vaccine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Receive secure messages from your GP and healthcare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Search Health A-Z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4C7F56-6634-E6BA-308B-D8479158CA6A}"/>
              </a:ext>
            </a:extLst>
          </p:cNvPr>
          <p:cNvSpPr txBox="1"/>
          <p:nvPr/>
        </p:nvSpPr>
        <p:spPr>
          <a:xfrm>
            <a:off x="432000" y="4023795"/>
            <a:ext cx="40678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accent6"/>
                </a:solidFill>
              </a:rPr>
              <a:t>Manage Your </a:t>
            </a:r>
            <a:r>
              <a:rPr lang="en-GB" sz="2000" b="1" dirty="0">
                <a:solidFill>
                  <a:schemeClr val="accent6"/>
                </a:solidFill>
              </a:rPr>
              <a:t>Health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View your health record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View test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View your NHS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Register for a GP online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Make an organ donation decision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Link accounts to help manage the health care of someone you care for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ACFB76-33FC-8DA1-E545-3B452C59A5BB}"/>
              </a:ext>
            </a:extLst>
          </p:cNvPr>
          <p:cNvSpPr txBox="1"/>
          <p:nvPr/>
        </p:nvSpPr>
        <p:spPr>
          <a:xfrm>
            <a:off x="4499860" y="4023795"/>
            <a:ext cx="40678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</a:rPr>
              <a:t>Protect the NHS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It saves money by improving access to NHS services, lowering administrative and SMS messaging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6"/>
                </a:solidFill>
              </a:rPr>
              <a:t>It makes it easier for patients to digitally access services, helping patients receive the best care and supporting healthcare professionals to deliver it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6F1D39C-29F8-E745-FE73-562F78B76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3184" y="2004369"/>
            <a:ext cx="2892045" cy="40867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AA3A62-49FD-6E84-9E7B-06208C41CDA1}"/>
              </a:ext>
            </a:extLst>
          </p:cNvPr>
          <p:cNvSpPr txBox="1"/>
          <p:nvPr/>
        </p:nvSpPr>
        <p:spPr>
          <a:xfrm>
            <a:off x="8810436" y="1015818"/>
            <a:ext cx="2892045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31F2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ea typeface="+mn-ea"/>
                <a:cs typeface="+mn-cs"/>
              </a:rPr>
              <a:t>*The features available to you depend on what has been enabled by your local area</a:t>
            </a:r>
          </a:p>
        </p:txBody>
      </p:sp>
    </p:spTree>
    <p:extLst>
      <p:ext uri="{BB962C8B-B14F-4D97-AF65-F5344CB8AC3E}">
        <p14:creationId xmlns:p14="http://schemas.microsoft.com/office/powerpoint/2010/main" val="158683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A0DEB4DE-904F-D380-A59D-F34E334A9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894" y="1835545"/>
            <a:ext cx="4699075" cy="33189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AutoShape 2" descr="data:image/jpeg;base64,/9j/4AAQSkZJRgABAQAAAQABAAD/2wCEAAkGBhQQDxUUExQRExQVFhEZEhcYFRoYGRcXFRcYFRoXGxkXGygfGBsjGxcTHy8gIycqLi4tGSAxOTAqNSYrLCkBCQoKDQwOGg8PGTQkHyQ2NikuLTU1MCouLTEtNTAuLjA0MCk0MC8tNSwsLzQ0LiwwLCssLS8vLSkpKSw1LC0sLP/AABEIAL0BCwMBIgACEQEDEQH/xAAcAAEAAwEBAQEBAAAAAAAAAAAABQYHBAMBAgj/xABPEAACAQMBBAMLCQMICAcAAAABAgMABBESBQYhMRMiQRYXUVRhZJOjs9LiBzI0NXFzgYORFCNSJDNicnSSobEVQkNTgqKywURjdZS0wvD/xAAbAQEAAgMBAQAAAAAAAAAAAAAAAwUBBAYCB//EADcRAAEDAgMDCgYCAwADAAAAAAEAAgMEEQUhMRJRcRMzQVJhkaHB0fAGFBUigbEy4TRC8WKCsv/aAAwDAQACEQMRAD8AvGwdg27WkBMFuSYYSSYk4kov9Gu/uetvF7f0Se7Td76Hb/cwezWpCvi8ssnKO+4671YgCyj+5628Xt/RJ7tO5628Xt/RJ7tSFKj5aTrHvWbBR/c9beL2/ok92nc9beL2/ok92pClOWk6x70sFH9z1t4vb+iT3adz1t4vb+iT3akKU5aTrHvSwUf3PW3i9v6JPdp3PW3i9v6JPdqQpTlpOse9LBR/c9beL2/ok92nc9beL2/ok92pClOWk6x70sFH9z1t4vb+iT3adz1t4vb+iT3akKU5aTrHvSwUf3PW3i9v6JPdp3PW3i9v6JPdqQpTlpOse9LBR/c9beL2/ok92nc9beL2/ok92pClOWk6x70sFH9z1t4vb+iT3adz1t4vb+iT3akKU5aTrHvSwUf3PW3i9v6JPdp3PW3i9v6JPdqQpTlpOse9LBR/c9beL2/ok92nc9beL2/ok92pClOWk6x70sFH9z1t4vb+iT3adz1t4vb+iT3akKU5aTrHvSwUf3PW3i9v6JPdp3PW3i9v6JPdqQpTlpOse9LBR/c9beL2/ok92nc9beL2/ok92pClOWk6x70sFH9z1t4vb+iT3adz1t4vb+iT3akKU5aTrHvSwUf3PW3i9v6JPdrKd9tnxJtCULHEoHRYARQP5tDyArZqyHfv6xm/K9klXODSPM5uTp5hRyDJadu99Dt/uYPZrUhUfu99Dt/uYPZrUhVNNzjuJUg0SlKVEspSlKIlKUoiUpSiJSlUWf5Qbhbf9p/ZYegwGGbk9IVJwOoIcazkdXVjJxntqxoMMqa9zmwC9sznZatTVRUwBkOpsOKvVK+KeFfaryLGy2Qbi6UpSsLKUpSiJSlKIlKUoiUpSiJSlKIlKUoiUpSiJSlKIlZDv39YzfleySterId+/rGb8r2SVd4Lz54eYUUmi07d76Hb/cwezWpCo/d76Hb/AHMHs1qQqpm5x3EqQaJSlKiWUpSlESlKE4oi+O4AySAO0mvGG+jf5ro32MD/AJVQ55o7tWu7shoCf5NE4yix5wjaBnpJZOq3InrKo8vJeQ2SLqltZ7L+CUW7QknBICyQ8QT2K2MnhgnhXeQ/CkLYWGrm2Hv0G717dAN65mTG5XyubTRF7WZE26ezPyK0uaTSpbwAn9ONZaYimxIAeBxYH+9PCw/wIq5bLaWPZbNcswYRztl8a1jwxTpNIxrCY1Y4ZzUJb2UZ2ZEl0BoWC36YMcAGNEPEg9jKP0qw+D4BHLUsa4OAsL77XzWn8RzER07ntsdoG2qt0W8Fu0hjWeFpBnKh1JGOeQDwxUhVBjsrS4UxCIIUVSqGFoJEUnCyIGVWAyODLyIwcHhU7uTfvJbukjFnt5ZISxxlwmCrHHaVZc+XNUmMfD0FJSipppNoA2P9W/We+6scOxaWonME0eydQOm3vhbTh2bb3lhtNIfWzvnRHGjSSMBzIVRnSO0nAqPtd+YzIqTQ3NtrKhGlQaCW5DXGzKpPLDEH9RVeu4ri2Mj3AWBppT0t0rLN1ct0UMMWBIzhdKquggdZjk5B6Nm67iOaKeOQwnhG8yokkiODlXSM4BX+LC5BHAEEm1wr4fw6phDTd7iM3DJrTu3Hx4ZrUxPFKulcX5NaDYAkbThvA8r3tuV+qvbR39s4HdGkYtGcSaI3cIc4IZ1UqpHaCRiv3uVfNLYoJGLSRGSGRjzZoXMeo+VgFb/iqCt3jEN0ZtJiFxfmTUMroErk5HaMZ4VR4PgkdTXyUs5P2XGWV7KyxHEXU1K2dgve3ipOT5RbUcVW5kj7ZUt5GjHl16eI8oyPLVgsb9J4xJEyujDKsDkEfaKqcG0ZA0fS28kKTZELMyE6gjSaXRTmMlEcjnywdJr23RTory7hHBCIZkUch0upWI8GXjc48JJ7atMSwHDm0T56OQks16Qd/sLQpMUrDVNhqY9naFxocvx27/8AtupVW25teSSZ4IpOhjhANzMMatTLqESFgQuFKszkcAygcSSK5awx3QKQbQvSMq0imZ26SMOM4MnW0k9XXG2OODngKraD4WqKqFsz3hgd/EHU/wDehbtVjUFPIY9ku2f5EC4bxK0yhOKo+7luIdqtGjS6DaairSySDV0wXP7xjg44V+9qXIvpJek42kDMgTjiaSL+cdwPnorAoE4glWJB6uMH4ZmOIfJMffLaLrWAHBZ+sxCj+bcCBoB0lWOPeW1ZggubYsTgKJkJJ8GA3OpIGsltd47aYxq8dk0crIgiCkyxhzpUupj0HGRqUHqgniccbZufcNDczWZYtGiRS2+pssqOWUx5PEhWQ4J44IHZWziPwzHBTPmgkLtjW4tfeRw/P6vFT4tI6ZsU0eztZjMHvtxHu6t1KUri10CUpSiJSlKIlZDv39YzfleySterId+/rGb8r2SVd4Lz54eYUUmi07d76Hb/AHMHs1qQqP3e+h2/3MHs1qQqpm5x3EqQaJSlKiWUpSlESubaisYJQudRjk04550nGPLmumlZabEFYWapOkcOzZmwbeLoXkIXIUG3ZEc4+aqswyew88YOLFe/KNZIpZJDcBQC/QIZQi9rOyjSoHM5OfIa/V3u7NCzNaGJkYljbykqqsxJYxSICYwSclCrLnONOTXMdn30vV6K2twdWXaUz4HZiNUTV282H48j9Emq8GxUMnq3lrmixG/z7u8rlo6fEaEuip2hzSbg3sRc9o9ejJSm9VyG2VdOpBBtbkr4D+6Y1XNvqDFbKeTXVipHhHTIcf4VOz7rlNltZxPqIiKI0nhzkZ0LwA5YA4ACuAbFupZ7YzRW6rDP0rsk5cHEcqqFRoVIOp04k9hrUwPEqKiiqRta32b626O/sU+JUNRUyU7h/obu45aL23k+sLT7m+/6ram5aBZr8Dl+0Rnn2tbwsefhJJr33j2XM91bzQpHII0uUdWl6M/vTCQQdDZx0bcMdte+7OyJYGuHl6MGaVXVUZnCqsUcQBZkXJ6mTw7a1jiNP9BFJf773t/7X/Sm+Sm+qfM/6bNvyoDad08lzdzqpkNqrRW0fH54jEkhAH+szMiZ54THbx4dg7Q13WlbiW5Q26tIzJpRJg+CqjQAvBsackjSQeINWO+2BNFLJJbCJ1lfXJFIxjIcgBmSRVYdbSCVZeZJ1DJFcdzu/fyAOJYIWRgVhBZkcciJZdIPzScBVxnjk8MdFhuN4ZBTQDlC3YFi3eTkSfVU9dhdbPNN9rSH6OJzAGg9/ldW5hCy3sfLFwsgHkmhjJP4uslVzaqarS5B5NfOp8oa9AI/EE1bt3tgSQSzSyyRu8whUiONo1Ai14PWkcknWeOewVGXO5czM69PD0D3AmKmFukH75ZigcShfnAjJQ86qKXGKGHFZqna+x2mR3Z+Ksp8PqJKGKDLaaW3z3Lu3t+dZ/2lv/iXVc27jhtoXRxgrFapnPMZlk/zc1KbxbHkuFi6J443il6QF0Z1P7qSIghXU8pCc57K8N3tgSW8s0s0kTvL0X83GyKojBHJ5HJznw1oU2J00eFS0zj97tBbtU89DLJXRzj+LRbxVZvNntMl/CuhZDcuTnIDhujlUPgnCvHhDgcgeGciu2a4mu54Hkt1t1gMjZMiu7l42i0Lo4KmGLHJ4lU4cK8dq7ctJ5ulH7ZCBlBeQpmOQKckHquroCWwzppzkqe2uO2/f3cTW91dXEEYdpXbSsbMRpWJRHGgfmzMetjSo4ZNdjhjm1DaZtVTuD2D7TnbTU7sug9yocQZJB8w+CZuw6+0DrfQgb/JS+yFzthj4LMZ/wCKfh/0moyyaaPZTGMZuEW51cM6p0lk6TC4HNw5Ax/rCpvc5Oknu7jHVZ44Ij/EtuG1MPD+9klXP9Afj0bT2DKkrzWxQ9JgzQOSqs4AHSI4B6NyoAIKlWwDwIya1+NwU2Nyl5+2wZfdb+z4LZbhcs+FRxj+Qs+x6ew/hVmbaGIEkj2gszyFBHEkMXSMz9mC/VxxJJ5AEmuncSOWS/nknEgkjihjOej09YtIB+75tgknjwDDw17ps241ExWMcMrZ1SyPFpGeZPQkySccHBC58Iqz7B2KtpDoDF2ZmeWQ41SSN85zjl2ADsAA7KhxrFoWUr4o6gyufpua3dlbx/Knw2heZQ98DYw0dhJO/LID2FI0pSvnK6pKUpREpSlESsh37+sZvyvZJWvVkO/f1jN+V7JKu8F588PMKKTRadu99Dt/uYPZrUhUfu99Dt/uYPZrUhVTNzjuJUg0SlKVEspSlKIlKUoiUpXwuPCKIvtK+Bs19oiVzbS2lHbRNLKwSNBlmP6AYHEknAAHEkgV01Td/wCXVPYwnGGmklI+4ibH/M6n7QK2KaITShh0zJ4AXP6UFRLyMTpNwuvknyoQ6upDdOqsgnYp0fRF2CqCshBY8QcKDwq51iNvsp7wlS7aL670Ac9Ag6QvJgEDOmEALxACLnJraLK16KJIwXYIqKGY6mOkBcse1jjifDVhiVNBT7Ij16end53GnQtahqZKhrnPHTbwF/Fe1KUqnVgleV3arLG0bjUjqyuPCrAqRw8IJr1pWQSDcIqm2791b8IXhuIh8xJSYpFUcAokRWVwOHNAeHEnnX5OyL2bqt0Nqh+c6yGaTH9AFFVT/SJOP4TVur4zADJ4Ac66KL4mxOOLkmydl7C6qJMFoJJOVdGL69ndoV4bP2elvEkUShEQAKo7AP8AM9pJ5muiuHZm24LrUYJY5QjaXKHUA2M4yOB4eCu6ufkDw47evTfVWw7EpSleFlKUpREpSlESlKURKyHfv6xm/K9kla9WQ79/WM35Xskq7wXnzw8wopNFp2730O3+5g9mtSFR+730O3+5g9mtSFVM3OO4lSDRKUpUSylKUoiUpXLtTacdtC80raY4wSx/7AdpJwAO0kV6a0uIAGZRRW+e9S7Pt9eA0rkrBH/E+M5OOSLzY+DykVictsJWaSYLLK5LSOyglmPPnyHYB2ACu3be23u53upurwIjQnhFEOIX+sebHw+QCuK1nLA6lZCGZSrAgjHhBHA+Su7w+i+Ui/8AI6ny/H7/AAu1wfD4obGcDlHC4B6APP8A5vV8+RyFUmvAqqo0WfAADtuPBWn1mfyQ/wA/ef1LL/O5rTK5jGc6x/4/+QuYxFobVSADK5SqVvac7Tth/Db3h/WS3WrrVK3q+tLf+y3XtYKgw/nvw79Fc/iv+HJwVF3Su59FlLBEJVtRMX1ydGskkqMpVeqSSutssRjJI48a1zd/byXsPSIGUqzJKjfOjkXGpDjgcZHEcCCDVGvdqi1KRi3lKHQsZiVCutjpWMLqBBJ0gcMcedWjcjYslvHM8wCSXExlKA56NdKoqkjgWwuTjhk8OVWeKFkrOVcLH/XPM3JJB773sLablW4NPNIXDZszUHtJ98FZKV8blw59lYxuzsjaK7UjZ0ulmEo/a5m1dE8YPXGv5jqwHVUcuryxVZSUYqGvcXhuyL59Pv8AOoyXTsYHAm4FhfPp7B2raK/MkgUEsQAASSTgADtJ7K/VUP5SroyS29p/s3Ess449dYtKoh8Kl3yR26RUVJTmolEd7egzKwxhe4Nbqcl5bZ+WGCNtNvE8/HquT0aN2ZTqtJIM8MqmPLVZ21v7fXsLwm20xvpEmlJQxQMCyhpCvBgCp4cieVftLeO1V3wzMzcTjVI7McIgwOPNVVRw5VO2e5F9MuqSW3tQRwQIZ3HAfOYsqZ58sjymuqbDh9JZ5aMtC4km47B5BWElJDT25Z2e4D2PfSo75OLJotox6i2uS1maYZ6upWgAAUdUBQdIwOQrWKqG7O40lrddPLddORFJGq9AseNbIxOVY5+YOyrfXP4rUMnn22G+WuY377LRmcxzyWCw/r1SlR+1d4ba1H7+eGLIyA7gE/YDxPI8q8dm72WlycQ3MEjHkqyLq/u5z2eCtAQSlu2Gm2+xt3qK4UtSlKiWUpSlESlKURKyHfv6xm/K9kla9WQ79/WM35Xskq7wXnzw8wopNFp2730O3+5g9mtSFR+730O3+5g9mtSFVM3OO4lSDRKUpUSylKUoiE1jG/G9f+kJ9EZ/ksLdQjlNKMgyZ7UHEL4eJ8GLb8rG2JIreKGM6Rcs6SMPnaFXUyjwauRPgz4ayydSAqhW0ZAfQVVgg5hdXANjgD2V1WCUQA+YdqdOzoJ49A/4r7CKMPDqp42ms0aMyXa6dlx7Ct3yf7qfts3Tyj+Twt1AeU0q8fxRD+BYY5A1BbX+m3f9quf+s1b7H5Uo4IkijsZURFCoolj4AcPD/jVInuTLNNKVKdLNLIFJBIDtkAkcKsqf5h0z3yts21mi4PT2HXerDDBVy4gZ52EXB1BAGlhn76VePkh/n7z+pZf53NaZWJ7o71/6OlnYwvMJVgA0uq4MZlJzq8PSD9K1LdPeYbQtzKI2iw7oVYgnK445Xh21Q4zTSiZ09vtNhfLcBx6FS4tFIyqe5zSASbG2R/KmqpW9X1pb/wBluvawVdapW9X1pb/2W69rBWhh/Pfg/ormMV/w5OCi9sRBpbMHl+22p/uksP8AECtJFZhc3oe6gTBHRX1opPh1Jr4f3sVp4qbEAQ2MHcfFaeAAilN9/kF4X94sMTyvnTGju2OeEUscfgDWd2nyk3IZJZ0txbu0epFD9JGshChtZbDkahkaR248t33l2tHa2kkkq61A0hO2Rn6ixjP8RIH4msgsbdrdopHQSxQyNJ+zB24INLRoHPGQxkEgNwbgDyrpfhfCYa2mqXywF5A+0g2z3DMZ6b11VPDyjXnZJsMrdB8/eS3Os03tYPth8Ekx2sCkdgMksrnn5Fj5f9q0SxvFmiSRDlJFV0PhVgGB/Qisq3p2j0e07xsaiHsIuJxxdFHPjwGvP61QYPG4zuHSB5geaUJaJ2k6C58Cvayi6TaFkhwR0zuQeX7mJ3H4htJHlAPZWrVh28Wzuq0+SxiBbo3OYyFHWAGMqSM8Qedd8O587qGGzhhgCMzxA4IzyLcKtK6ijn2HulDbC2dtb36SN626+K85L3W3anL8ArYDIM4yM+DPH9Khd7NttbwqsWk3E7dHbg8gxBYyMO1UUMx+wDtrMTubcSXCwrs8QOwJ6dmJSPHJhJCDlvAuoHOOzjVwuEZtpxxu/SfslmmXI4tLO2Gc4OASsPL+ma8YdgsMtdFFym0DmRloOBOum9c3i1QKOmfKxwJAy11OQ1sq0Nppb3LpH84Z/a9oTQyzjpABlSY+WOGesqr4OFSu09g300sY6Kwv7dk1dJjohx4gKS7sCcIVZQRx7MA16zCW0i6C2tZJhhirtJGELOWZtZZg3M+Djk+CvfYe2bu1sooFsWZ44lQM1xEFLAYyQpyFz2AZxXd4s3E4Ng0GY0LLDZG49B8bdi47DZKCYOdVWB6HF33O7dcuHRp0K07rWU0NnFHcNrlUMGOrXw1EopcgFyE0qWxxIzUrVT3S3rmlcQXkJhuD0rRlQOjkjQgZGHYqw1LkH8PJbK+TV9PPBUOZO3Zde9ujPd2bl3MMkcrA6M3G/VKUpWipkpSlESsh37+sZvyvZJWvVkO/f1jN+V7JKu8F588PMKKTRadu99Dt/uYPZrUhUfu99Dt/uYPZrUhVTNzjuJUg0SlKVEspSlKIqV8pO7dxeC3NuiuYnlLguF4MmkYzz41Te9/tD/cJ6ZK2elW1Pi00EYiaAQN9+O9b9LiNTStLInWBN9Aezp4LGO4DaH+4T0yVAsrK7o66Xjd0cZB6yHB4jnX9CmsA2zKBfXeSB/Krnt/pmr3DK+Src4PAy3X9Sr/CMUqaip2JnXFidANy9dk7FuLt3W3jD9GIy+XVMdIXC8+fzGrUvk72HNZ2jJOoV2mlfAYNwbTjiPsNVr5H2BnvMEHqWfL7bmtNquxmsk5R1NYbIse3QHz3KqxislmndE43a05aJVK3q+tLf+y3XtYKutUjexwNp2+SB/Jbrmcf7WCqzD+e/B/RXJ4r/hycFXF+nj/1Gy9gta0KyDbOyZWkaSCeIZlilC/McNHGEGmTLKM47UPOprcTfx5bhbaWQzFxJpZkCyxyR/Oil0AI3AMQw8GDzBq1r6V08QljN9kZjO+nvyVfgtRGI+Svn/Q9OC9vlrugmzVznrTxgEdmlJH/APrj8apO27kC0kGrrLHGWweOCQM/jhv8a0f5R9vxQ2r27oZZbiOZY0wuB1dPSMXIChSy+XPLyZbfAOZlBRiYbUY1Lg4eUkZJxyr6B8Dukbh0g2CASbHrZHTgRZdvh7nNjlAGot4O/rvWs/JpcB9kWpAIAQrx/wDLdkyMdnVyPJiqDvhDm42qx4jqY8IaK1jcH8DpI+ytN3X3ihvbfXECgQlHjIAMbKAdPVJUjBUgg4wR9lZht67Sf/SMqMDHK0nROeqrD9mjjyC2AVLAgHka4XDhIK6ZzmlpvmNxLgbLVom3ktuB/VlZ9l/Jw0qobm6aaEiNjEIlQvwDaXcMcrnGQAM1oFRW7G1I7m0jeJgwCqrdhVlADKwPFSPAf+9StUVZUTSyWlOmVrWt+BZaznufm4345pVJAxta8yecdiRnwaZV4eTIP4mrtVU3ssJI7iO8iRpAqNHdIoy7RZ1K6r/rFG1HA4kM2M1cfC9XHS4g10hsCC2+66psbpn1NFJHHrr3G6it3t3LW5vL/wDaIIpZFlhILhWxG0CacAjIGQ//AOFfveC02PYsqy2kBYhSwWFToRnEYkcnARNRxknsOM4qI2tDBfyJNBexQyKuklThyuclW0yJIvE/NJ4ZPDJrni2LGs6tcX9vKNUbSK7MWk6MOIwWmuX6qs5bGMZA8Art6n4emqK105mPJuzsDbz0VHTY5FDSsjcw7bQBax6Px0/vVX/dbY1lFH0tkkOmTP7xDqLAMcjWxJIDA8M44eSp2qt8mJzsqDHLNxj08tWmvl1cHNqJGucXWJFzmTY2XYxm7QbJSlK1F7SlKURKyHfv6xm/K9kla9WQ79/WM35Xskq7wXnzw8wopNFp2730O3+5g9mtSFR+730O3+5g9mtSFVM3OO4lSDRKUpUSylKUoiUpX5kbAJ54BOPsoi/VRk+7NpIxZ7a2ZmJLM0MZJJ7SSuSa57PeuN4ulkBhjOgKzMjZLAtjEbMVwBk6sc66bfeKFzNhx+4P7wnkBjOfszqH2qa2RHPGTYEcP6U76WUXu3T8+9V72GyIbfPQxQxasaujjVM4zjOkDOMn9a664m21AM5lj4as9YcCukEfaC6DH9IVxjeVTcrCqhgxj0uG4EPHJICBjj8zHPtrzycsl3EHfn2cVhtNKQbN0z3aKZrjv9jQXBBmhhlK509JGr4zzxqBx2V2VC7Y3ritZCkgbPRGQEYwcEjTz5nH2V5hbI51o9exeY4XzO2WC5Xp3I2Xilp6CP3a7rLZ8UC6Yo44lyTpRAgye3CgDPAfpXJDvJAyqTIiFohLoYjUE06skDyZP4GvYbah1Belj1FtIGriWwDj7esv94DtqR/zBydc96yaeRp/ie5L/YlvcEGaCCUgYBkjVyBzwCwOK5e5Cy8Ts/8A28fu103G3II3KPNEjAAkMwBAPLnXyXb0CM6tLGDGAXGr5oJAyfxK/ZkUaagABu1b8rHy7z/oe5e1jsyKBSsMUUSk5KoioCeWSFAGcAVCwfJ5YI4YW6nBJVWeR41J49WJ2KLjswvDsqYtdqxStpSRGbSGwDx0nBBx+K/qPCK66wJp4ibOIJ1zIvxXhzCzIiy5dm7Kito+jgjSJMk6UUKMnmeHbXVUVNvEixzvpbFu+lxlRk4U5GTj/WHOvVtv245yoOBPE44BzGf+YEfgaw6OVx2iCb/nt81L8vKB/E+8/wBFSFKj7vbKRyRqdOh0mcvq4Kseg58oOvnnsr7Ft+3YoFmjJk/m+sOtxI4fiCMV45J9r2y9+ixyElg7ZNv++hXy83etpm1S29vI3heJGP6spPaa8RuhZD/wlp6CP3a9RvFbEMRPEQpUMQ4IBbOBkf1W/Q172204pHZEdWZPngdn21LtVDRq4AcVgwSDMtPcva3tljQIiqirwVVAUAeQDgK9KUrXJvmVGlKUrCJSlKIlZDv39YzfleySterId+/rGb8r2SVd4Lz54eYUUmi07d76Hb/cwezWpCo/d76Hb/cwezWpCqmbnHcSpBolKUqJZSlKURK+MuQR4a+0oirQ3GToeh6aUJkcFWNc9UqdWlBrOCOLZIwKlLPYSRrIuWYShFfVjksSxdg7QvH7akaVsPqZX5ErZfVzvFnO9+wqym4FuFYZkyyourIyCratfLmSBn7K7LPdaOKRHDOTHox80A6EeMcAOHCQ8vAKmqVl1XM4EF2q9Orah4Ic8m6VF3u7kU0rSSAsSqqAcEKV1YZeHzusalKVCx7mG7TZa8cj4zdhsoKHc+FSvF2AVAVOMMUjaEMeGc6GIwCB24rzi3JhXoSGcmHPE6W15fpOtqU8c9owasNKm+am63v2VsfO1HXPu481D327EczuzF8yYzy4Yikh4ZHgkJ+0CvCTcyFgw1S4OSBkdUsyO5GV5sUXOc9uMVP0rAqZhaztF5bWTttZ2nkoq13cjiunuFLan1ZU6SAW05IONQzpHDOOJqVpSonyOfm436FDJI+QgvN7ZKCuN0kdpcyz6JiTJGCoUnAGfm57B29led1uTDJ0mWkBkkEmcg6SNRwARgqdb8Dn51WGlTCqmGjvfsLYFbUDR3vL0CiLrdmOVI0ZnxHE0YxgcD0fHgMAjo1PDh5K5+42EsrM0jEZJyVGpjIJSxwvaQBgYGKn6VgVMoFg5eW1c7RYO9lU+03CyriZgMmLo9BLBRGGUA9ICDwcjGOQHlqw7I2OtsrKhJDMGOccDpVMAKAAMKK76VmWqllyccl6mrZ5gQ92W73wSlKVrLUSlKURKUpRErId+/rGb8r2SVr1ZDv39YzfleySrvBefPDzCik0WnbvfQ7f7mD2a1IVH7vfQ7f7mD2a1IVUzc47iVINEpSlRLKUpSiJSlKIlKUoiUpSiJSlKIlKUoiUpSiJSlKIlKUoiUpSiJSlKIlKUoiUpSiJSlKIlZDv39YzfleySterId+/rGb8r2SVd4Lz54eYUUmi07d76Hb/AHMHs1qQrPdj/KJotoV6DOmKIZ6XnhAP4K6++V5v634K15cOqS9x2enePVZD22V3pVI75Xm/rfgp3yvN/W/BUf02q6viPVZ22q70qkd8rzf1vwU75Xm/rfgp9Nqur4j1TbarvSqR3yvN/W/BTvleb+t+Cn02q6viPVNtqu9KpHfK839b8FO+V5v634KfTarq+I9U22q70qkd8rzf1vwU75Xm/rfgp9Nqur4j1TbarvSqR3yvN/W/BTvleb+t+Cn02q6viPVNtqu9KpHfK839b8FO+V5v634KfTarq+I9U22q70qkd8rzf1vwU75Xm/rfgp9Nqur4j1TbarvSqR3yvN/W/BTvleb+t+Cn02q6viPVNtqu9KpHfK839b8FO+V5v634KfTarq+I9U22q70qkd8rzf1vwU75Xm/rfgp9Nqur4j1TbarvSqR3yvN/W/BTvleb+t+Cn02q6viPVNtqu9KpHfK839b8FO+V5v634KfTarq+I9U22q70qkd8rzf1vwU75Xm/rfgp9Nqur4j1TbarvSqR3yvN/W/BTvleb+t+Cn02q6viPVNtqu9ZDv39YzfleySrP3yvN/W/BWd717z9LeSP0eM9Hw155Io/h8lW+EUU8cxLm9G8bx2qORwIX//Z">
            <a:hlinkClick r:id="rId3" invalidUrl="http://www.google.co.uk/imgres?hl=en&amp;sa=X&amp;rlz=1C1SKPC_enGB400&amp;biw=1024&amp;bih=677&amp;tbm=isch&amp;tbnid=H34xmyjTDG8LWM:&amp;imgrefurl=http://www.surestartcountydurham.org/Burnhope/Pages/Change4Life.aspx&amp;docid=DVwQTGnsTrw7QM&amp;imgurl=http://www.surestartcountydurham.org/SiteCollectionImages/Change4life logo.png&amp;w=448&amp;h=317&amp;ei=dDk_UevNCYWu7Abs2YC4Cw&amp;zoom=1&amp;ved=1t:3588,r:3,s:0,i:155"/>
            <a:extLst>
              <a:ext uri="{FF2B5EF4-FFF2-40B4-BE49-F238E27FC236}">
                <a16:creationId xmlns:a16="http://schemas.microsoft.com/office/drawing/2014/main" id="{08D6953C-2E97-50A8-C24D-B2F6745575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2698" y="324196"/>
            <a:ext cx="4064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3" descr="data:image/jpeg;base64,/9j/4AAQSkZJRgABAQAAAQABAAD/2wCEAAkGBhQSERUUEhQSFRUWGBsaGBUYGBgbHxgZGB8ZIR8cHR0cHCYeFx4kGxwaIi8hJSgpLC0sGCAxNTAqNSYrLCoBCQoKDgwOGg8PGjQkHyUuMjIuKiwpNS8sMiw1LSwyLCovKi0sNC4vNSwtLTMsLCwqKS0sLS4pLywsLCw0LywqLf/AABEIALQBFwMBIgACEQEDEQH/xAAcAAACAgMBAQAAAAAAAAAAAAAABgQFAgMHAQj/xABLEAACAgAEBQICBwQGBQoHAAABAgMRAAQSIQUGEzFBIlEyYQcUI0JxgZEzUmKhFkNyscHRFXOCsvAkJTQ1U1SSk8LhRHSDoqPT8f/EABsBAAEFAQEAAAAAAAAAAAAAAAEAAgMEBQYH/8QAOhEAAQMCBAMGBgAGAQQDAAAAAQIDEQAhBBIxQQVRYRMicYGR8DKhscHR4QYUQtLi8VIVIzOiYpKy/9oADAMBAAIRAxEAPwDqODBgx4jWvRgwYreLcww5ahIxLt8ESAvI/wDZRbY/j2+eHobW4cqBJ6UCQNassGF8Z7PzfsoIcsn72YYu/wD5URpfwL49/o9mH/bZ/Mf2YUihH66Wf/7sWP5YJ+NYHTX/APII+dNzchV+BgO3fFB/QjLn9o2al/1mZzB/kHA/lgXkPIecrCf7QLf7xOFkw4/rV/8AUf3UpVyq7OYUd2X9RgGYT95P1GKgck5D/ueV/wDKT/LFNzNl+EZBVbMZXLDWSFVYELGqs9hsLHc+RiRphl1QQ3mJOwSP7qRJFzTmGB7Uce1jn3Lb8Hz8jRwZRAyrrNwhPSCB3U+7DDCORMoPgSSM+8c06f7sgGHPYZtlWRwqSeRQP76AUTcUwYML55cnj3y+ezA/gnCTr+pCyD/x4xbmGfL/APTYQE85mDU8Y+boR1Ih8/UPniL+Wz/+JQV00PodfAE0c0aimLBjXBmFdQ6MrKwtWUggg+QRsRjZioQQYNPowYMGBSowYX+I84pFmkyyxSyOxUErppdRAvdgWA1CyBQ99iMQF+kaMziPoy9IuIxmPTp1EgA6e4Wyu/cBgSBeLyOH4lYzBG07ae9NztRg8vlTfgxTcycxjJiNmjLIzhXbUAI1JUFje5q7oeAcVGV+kmN3C9GVTrKtZT0oAT1KBOoel9hv6DgNYDEOo7RCZHO1C50FOGMJplRSzFVVQSWJAAA7kk7AAYSchz6+akeBITGXSTouJAWDILpgVCoSLIILAV5741cQ45LBCuSZGzM3TJmkL/CCb7lT1NKsoLHSO29naynhT2cIXY2tInLurlbTxp2RWbLF6ectmkkQPGyujbhlIII+RGxxlDMri0ZWHupBH6jCzyf/ANUp/q5v96XCvyxzNNlFjjEMRy7Zl01AkP8AaSUSoA0+gstr/MYI4apwupbN0KiDuL/O2lDKYJ5fv8V1HGCSg3RBo0aINH2PsflhFy30gzy5gxxwpoLFE2csGIOhmN6Cuqgy7UDdmrxUcDy+ZAz8aNEBQaZdA3dwAzAat9SJJYvudrxInhDgSS6oJNvmY+VIoUJnaupjHuOSZLj+ZynD1EbqsZlkVG0pcSI5DL6ho3djRa6FDYnafNzRm3y+WrMKkjTNCzqIiGtkVGYaWCGnU7fjRsYergjoNlCJIBvtO0dI8el6JQQYPXflP492rpmDEfh8LpFGsj63VFDPVamAALV4s2fzxp47mGjy07oadInZTV0VUkGvPbGKlGZeQHeJpm1TsGEvLc8yKih4QxVQC/V+Igbt+yrfv3xacp8zfWhIH0BwxIVLI6ZoA6rIcg2CRXjYWL08TwXGYZBcdRCRvIP0+9TLZcbErTFX5wYDgxlCoa9wYMac3mljjeR9lRWZvwUEn+QwACTAo1UcZ4tI0oyuV09YrqkkYWuXjOwYj7ztvpTzRJ2G8vg3L8WWBKAtI/7SZzqkkPuze38IoDwMReT8my5cSyftsyetKfm4BVfwRNKgfw/PGnnPm0ZKNQiiSeSxHGTQ27ux8KLH4kgfMaRQta/5TD+B6nck8httF9ZpiRmvqTpTFgxxJ+M8WnfVHmXLd+nEtAfkF3H43isbjmbgmizEmYzGsyqZULsBsbK6QdNUCKqsaqf4ccNu1TPIT+vWrDmHxDYJUggASdNPe1fQGDCN9KUTSpFAHZEcTSPpr1dFVZQb8Wb/AE9hhV+jGNlXiaIzArDSG9wamoiuxsDtiizwoOYQ4nPHSNs2XWftUBzAZotMecTXVpuNQIdLTwKe1GRAb9qJvCzz8v2kf/y+aH6fV2/9OOQ8b4THB0Xj1UyxPub+ONH9vcnHYufB64D7x5sfrDq/9ONE8ORgn2VoUTmCtRGif3UrYWh5AXzSfIwaT/olH/Oea/1R/wB+PDtzN9I2VyMvSl6ryaQxWNQaBurJYAGt69iPfCX9E/8A1nmv9Uf9+LGnn3hSyTZpgq9U5jSHPfSIMqQL9t2/U4uYnCs4niZQ9MZBp5Ui0tx9bbeuZXykx8qfc39I+RiRGkmALor9MAuyhwCNQQEKaPYnFlwPmXLZxS2XlV6+Ibhlv3VgGH41WOF5Dl2Fm6Zlj13VNKkdk+ACRv8AicbMkJOGZ6KQagFfS6nvpJAdG9/TuPmAfGA7/D+GKClpZzxImIPlr5zRdwz7SStWUxqAZI8a63nst/o5jmIRWVY3mIB2jvvPGPu13dRsRZ7jDQrAgEEEHcEeRjySMMCrAEEEEHyDsR+eKLkxisDwMSTlZXgBPcotNH/+JkH5Y5Zau3azq+JOp5jYnw0nqOVQCxir/BgwYpU+lPjPKMs+dSYPGiIyMCoPUGnTYB/iAKkdqO91WMYPo9RZ9Zlcxaw/R3osNNE+qvurZCgnSMMXF+LJlomlkvSvgbkk9gNwL/EgeTQGF3L/AEiowlLQTRmOMSBWKEuCwWhRIG5G58E+2Ntl7Hutf9r4QMto+/jtpT059h0098/G9XvHuDjNQmJjV+auu4O1jwSPzxUcO5DiilVy2oLEY6qixYEMxN+dUh/+ofbFOOfJczBMqQmOQaDqSQmo3LAsG6YKspUrRAHqBsYvuQuJTT5NGnFkekSWT1VUD1mwCCW1Aj+H54KmcZhMOoFUCYIkbihKkjp+vxvWHCeRosvP1lkl2JYICQtsCDqANHv2AAujW2N/G+S4M1IJJNQYeVrvVXuD4A/T88KZ+kTOWR08qbkaNSeqKagwv1G6U79u92O2LCXn6Z4sv0IoxNKjM+vUVXp69QABBb9m577CtiTtYXheIhwOlV9JkaXN/Q0cqwqd/Efn6018O4MkOXGXQtoCstki/USSe1d2PjFXwvkbKwSiQAtKPUC2nvfxUALq6F3W3nfC3mees1pim9EaSJJGyBQwWZDKvUDHdkDKvp9m3JxkMzIueSWQJ1zkXJfSQVcRoxoaqq9tPbufOGpwWLRnzORmBJg6kag/eJ86HfSDqPPyplTkbLDMCcBg6sGABoWva6GogexPy3G2J+W4BDG0zKp1T/tDZ3Hq2HsPW3b3wicD50zYkQzSLKkkc1JoRPXDro2osajG4N9hvjfy7zlmZc5CksiFJGdWjEWjQQshG5sndB57HcnwnsBjoVmckJHM6CbabEb70S2szbTW9M75HJRdPKN0wZCzJGWOpixJYg3e+/y2+WJi8uZYBF6MdI2pRWwbY6j+8bVdzfwjFBzW6rxHh5JALSUL80HH97qPxOHHGfiFOIQ2sLPeBJvvJBpnn7v786MQ+LwyPBIsJUSMpVSxIAJ2s0CdhfjvWIXMHG3gaBY0DtJIAQf3dSKdO4Aa3WidvfG9+YYRN0SW1agt6W0hzVKWqgTY/MgdzWIG2HRldSmd+eh3FKlJfo3cHp64ulrRjLv1gAlMi+igpaqGrYD8ba+XuGNDCglERmChXkQfGFsLZIDE6a7+bxaYMTYnieIxKMjpn399/AUtda8ODAcGKAoV7ij55NcNzdf9hJ+hBv8Ali8xD4zkOvl5of8AtI3T83UgfzOJcOoIeQo6Ag/Ogq4qTEoCgDtQr8Mc454hLZrMMf6uPLaflGxzGoj5dTSD+WHbljiHXycEnlo11D2dRpYfkwYfliBzjlIlj+tPKIGiUr1CmtXRyLieP+tVjVAUQdwe+NDALOHxZSrXTzkcr3iLc96lYe7FaXRsZrk3CeMQRrmY8zlnlnckwSoBqjNUuliQYwDTBl+d4084ZppozI1aiVLf2tNE/mbP54ZFiykoLPnchCnc9IylyPIVJW9BP4N+GFrjP2mXgiQHUwRAD3LuzvR9zb6b+WO5YWhT2cJIM3mbW2m21wPOrjamSh8olUpJJMCOQsTJJ3tpaumczqZFyTeZIZ1/Fny+sD89Bwg8nc0x5HNZoThunMhFqLoiytjvRDEbfLHX+KcB6uXSJX0PFoaKQC9EkXwtXkdwR5DEYRuJ8hyyvqOTjEn7yzp0r9wGTqqL306WrHO8OxeGUyph09021A/qJBv49dL1STlU32ajFwQYkaQRa9InMkmrLQn92OFfzWEKf5jHWucja5Rvfrj/AMWVnP8AhhYzX0Y5qZFhcQqBIS2YD/Eh9o9JNgEgWw7b4deZ+DSPHlxAocwybqzhLQxSxn1FSL9Y8Ymx2MYWtkIULZ9+YgX69fOKe+4hToW3OUBIvrakL6Kj/wA65j5wH/ehxK5vB62Zr/vP8zlst/li25I5Iny2dlzMoREaPQqa+o1nQSSQqiho9vPyxU85X1s3/r0I/PLQ/wCWJEvNvcRKmzIyD1kVZwSgrHBY0KlHyhVUvAefOhkmyM2T6thwN6DayT6xpNkE/EPAHteNbZV85NlYW3d2iVj39MSKHc/7Kkk+5xb8ocEmz2UWQDJimZCzCYN6fJCOEbYjwMPfK3JseT1OWMszCmkIql76UWzoW9+5JrcnbD8Xj8Ng1OFAhyTaSb8+QG/WoW3GG2lhuSVCLgCBPQ3NMOKDgH/TOIe3Vh/UwRX/AIYv8L/Jx1pPmPGYzEjofeNNMaH81jv88cezZpxR5AeeYH6JNVDqBTBgwYMVKfVRzVkzLlXUR9VttKXW/bfYmqJugT7e4U+U+TWYytPG0SGPpqrNqY2ysTbKCQNAG6i7I3qy+5vNpEheRgqr3YmgPH99CvnjHKZ+OVBJG6sh+8O1jaj7G/B3xpsYx9nDlCBYn4r+nKiHIBQDr+vwKouFcjRwLIqyynqIUoklVF3YUk2QfJPaxtZxb8D4SuVgSFCWCXuas6mLHt8yfyxOwYqvYt54EOKmTPnpQpZi+j/LjuZWOsveoD1MgS9l8AD8+99sZ5jkrJmJI3HpQmiWFkszMdyKvUzdqIvGHM/MskMgihCBtIdnYFgASwUBQRZOljZO1DY3smtqbNDMyLBLIralVlk0A7bgdUqhsXqo7777Y38LhsdiEB1ThA1HPpyj3as57ibDDmRSu8PH3v8AOui5nlvLvGkTRjpx/CoJA+YO9myLN9zjdmODQvIZGQFyhTVZvSwogb0LHkb4yyWd60Cypt1EDLfgsOx79jse/bCtyZms2+YkXMSEiFSrjUDchYqCPsxQ9Dnv5XGY008ttxZdy9nsSZMm8QOeskVbW9CkpgmfT61eJypl00tFGqOgcRtuwQvrttJNMSXa773WKrgPJJhzCyyzdQoD01obEgrqJCrdKzDt97vsBhtwu80ctGdknioTRVput9J1CiQQrBrqxpNkHwQcHiVurLTruUKEFRE87TqASbkaTNPcWpCSpInpv1if1NXGcykRIlkVfsrYO33a3v8ALv8ALxjXwnjMeZVniJKqxWyCL2BsX4IIIPzxzzP5/MM7yu5SVGr0kjQqCmUIWKWSG8lSXu9hh+5c4P8AVoFj21d2I7ajQoXuQoAUH2UY0eKcG/6dhULfXmUuMoBsBfN47QQYM1n4XHDFOKSgWTIM89vvO4iveNcBjzKgPYK3pYVtdWCGBVgSF2I8CqO+EdMqVICMxcZilo7M6PpBOvVS+kPV7Vh25i4g8MOqOgzMqayLCattRHnegL2tlvbCZ0GSGGbWgVnYAfEyFRJqL6rV+z6loVexJrDeFKcDRzGxMJB5wSa22TAM72HjTdyrxh8zCXcLYYAECrBRHG1mj667kbYucVfLOSWLLRhYxHqUOyDVszAWBqJIA2AF7AAeMWmMPFFBeVkECar614cGA4MQChXuDBgw2jS1l5fqWaaN9svmnLxN4jnb44j7Bz61+ZYe2I3PfB5cwYrR5MugYskWkuJTQVyj0JFVdQ0g6re/GGfPZFJo2jlVXRxTKexH/HnuMLy5mTISxxSymXLSCTQ8n7SIxoX0s/aVSitRIDencnGvhnipYdR/5ANDvbUdY9dbm1RyUEEVzaTlaJX9CuzXsn1bOBr/ALBiKg/nXzw28mcjyddc1ml0dPeGE0W1H+setgQOy9wdzVYYYOf8qVVpDNAGAI68UiAgiwdVFCK9mxZycw5ZWKNmMurCrUyoCLAI2LXuCD+eNHF8SxqkFvIRI1NzG8WA8atLxinG+zsAdYAE+MVYYMRv9Jxbfaxbix613B8jfcfPGYzsZFh4699S1+t45rs1jaoJFbsGNIzse51pQ3PqXYfPfbGI4jEbqWLYWfWuwHcnfYfPC7NXKlIqRjnHNPDJGzOYHSzBV3idHSFpFYCFUYWvYgjzh6j43l2NLPASATQkQmgLJ2PYDcnGnLcz5SRxHHmcu7m6VZEYmhZ2B8AE/li/gnHsKsrSgm3LS4M/KnIdLawtBgiqP6LuAy5XI6ZgVd5GfQe6ghVAPzIW/wDaw34XG59y1Bk67xkqDMsMgjUMQAxdgq6bI3F41w5zNZ0N0imVgDunUH2kz9N2Q6QRoi3U7nUflh+JZffdU+8Mkm828o18omokkAQL1u5hz7St9Sy7HqyD7WQf/Dwt3Y+zsLCL3s32GLvKZVYo1jQBURQqqPCqKA/TGjhPB4ssmiJas6mYkszse7Ox3dj7nE3FN51OUNt/CPUnmfsNvM04Dc0Y8Jrvj3BisKdXNOIZzM5qF5jIOisqDQCnoJ0FfTosga1BJcE7ntWK9UgBcz9RvhZYwwAJNhmLNYQAKg2oksO/jpa8BhEDwKmmN9VgE36vIJs2Nq9qHthGkyU2VmRpIjJ02sEB9ElAhW1KraCD6tLDYjzQOO2wGOaeQtpAyx8IEJJHjztc9fOudxWGcbdQ7qCIVqY6xy6aVL4PxZctlZRlmlmmoOIXRqjUMFJAT0sArAnS3qoHbfDZy7n5JsukkydN2u1oiwCQGAbcAgA0ffC1y7kp2zHVii+qwFgXXf1gX6VDoGqzsAFRbJGok4d8YfFVNhRSBKiZJmSLfCYt9a2sKqWgCNN4I9ATp5fKkLnjKyJmROVuBo0Rnr4CpkNsb2B1KLIA377bry54OQsX2khICooJJPuANyALJrwDuMdXz2SWaNo3sqwo0SD+oNjC8eU8oJI43lZnWyI2kQM41M42ADUpL0VrubvGtw7jDKGA26DKdIEggAwTcb2Olr1k4zhIee7QHWJv+uVW3LuTeHKQxyVrSMBq7X+p/v74SIeYmyudzJ+z0NmNDB7BIDturagB+0PcH4T28dJOObtAr54o96WzThgCVsEv5UgjeuxxR4UUPKfU6JBBJHnNvtVrHqU2GgjXMB9aZMzzJG2bhjinRtdABGRlsElxJQJtkoIAR6gbxd8Sz4hieRgSFF0O5PYAfiSB+eK6Dl/KRSoQAJLJQNLIxJA3IVnOqge9GsWmdy6yRujLqVlIK+4I7X4/HGe+5h1LaCUnKBeQAT3jOnS09KuoDmU5on1rmrytmZJFC08z0AL02wqwTuyqqklqF6WIHjHUDjnGT5QzTRq9aJCybF6ZbD6nOn4SrkMNJDG5LAsAN/HOLS5WJDHBNmm7HRV7AeptKk799lrY9tgel/iR9vGrYYwykkIBSADpER3iYgiAL6g61l8MYUwHFuAyogk+V7eM7aEeAn8TyfVhkjsDWjKCRYBYEA15o74pf6FRtDod31nUWkB7lwqsNJtdNIo339N3ZJxv4NzFJNp6mTzMOq92FqKF7nYi+3w9/wAcQY/pIyhuzIu5q1G496DWt+zUR5Axz7LGORLbIJgyct+mon0raSc3wzTNBGVVVLFiAAWPdiB3PzPfGzHOIebZDmusZJRB1SCNigho76AT28keq7PbbHRlNixiPiPDXsEUdr/UJ/I8RvUi21Nxm3E0HBgODGcKjr3BgwYbRoxQc7cutncqYkIV9SsrEkVvTbgeY2cfni/wYlZeUy4lxGoM0CJEVplyatGYiPQylCP4SKr9MLfJvKnRygTNxxyTF2LF1R+x0rvv9xVxPzHNCJMY9DlQ6o0ligzaa2uyAWUE+L7GjjCPmi5+n0yEMhjD6t9akrumnZdSkXqvsartpt4bHJaUlKTBAXPQTfXrca2FRFSJ16VV8t8iRxvmfrMMMimUiAOiPpgFsoFg6d3YVt2/DBnOQozn4XSGEZXQxliCIEaVNYjJSqY1K29fd38Yu4eZo2m6QEm7FBIQulnW7A9WrurAEgAkd9xeiXmmp+n07QSCMvq31MVFhdO6hmAvVfc12uwDxJTqlZTJRJGndiJF/PnNCW486q+YOQo3lyxy8MMaCWswqIiB4bV6YADWNcait/i9rwc0chxyCD6rDDFUqibpoiaoG/aA0Bq7DbFvxfmdYHK9Nn0qGkIIGlTfYH4zSk1ttW9msaZ+aSs+gRgxiRIy2o6iX0eoLVUC42uyLPsC5gcSIbWgGAkkSdRuTe+tvKgS2JFQucuTFmy4XKRRRShxuiohMbho5BYAsdN2Nfw+9Yn8z8vdXKsuXVUljp4SABTp2F9vULXf97Eri/MCwMqaHkYjUQmnZbq/UwFk3Q80e2PeI8eWOBJUHU6unpi9IOpSwJNEqNIJ7E7VWKzZxpDMAm5yzubW8Lb8zTjkvWOT4KPqKZWUenoLEw7/AHAprGHKHCHyuTihlIZ116mBJBLO7XZ9wcRxzeOkD0z1C7IYwwoFQCW1kD06WXxdsBXerfhufE0ayKCAbFGrBUlSDW2zAjbbbEWJaxbTSu1TCSv/ANhP5PjHSilSSbHapWDBio49zB9XKKsfUZ9RA1aQAukHejvbLQr8xinhcK7inQyymVHQUXXUMoK1mAN6t8GI+QzomiSVb0uoYA96YXviRiFSSklKtRTwZuKMGDBhtGjBiv49nWiy7tGGL7BaUvRYgXpAJIF3XywuzR57MgRyIUU/FqVUUj+MrI5k/sLQPZqGLrGE7VOdSgkTub+Q3ogTW7jnN7Vpymk2QolYWpYmvQPvAdy5222DeKjl+sxOrTSlGaUOFkQiSRoiun1UqR3pWkALUGrvYy5i4SYdCyOsgNvSRkELGLsoTIrjVpGkjcke2Gbl/g0YiikaLLiXSDrRE+92oqKvSRZXa7rY43Frw+Fwstf1Wzb/ADGnP5VKvKkdzff61dYUOOcmyvK0kDqNba92ZGR/JVlVu537CiT3Ha5Vyxb1ZtbNfAKWzsRa9hvvvtv7YEmNlj9bokVagAWwNV3rsCfa8ZeFU7hVFTZ2giKrPYRDwyr2v50u8K5KzC5qKeaRZChHqeaSRgoDbLqiFbn398POKcQmtxnCRQ+Jd/mPV8v542BDQPTnJBoW4utzZ9W++25uj7YWLcXiVBSyLCLAD70W8OloEJPqfyatMGKhcoRR6MxPc3L5+fr3rb8PGMPqou+i9jb1TntQ33aiDv8A+HFX+XT/AMvp/dU2Qc/p+aucDC/nityuXKyX0kHhmEhJ39we/wCHzxv4tm5I4meKMyuK0oPJJAs/IdzXthhZ74Qk69R9ZgedMUIrlfGJQ8sqrZbrO6gC7+3bSAPNtQr546PydmdeShO/pBTfyIyVB/RRhIHK04gDiKXqa9FUNWkIpD1f/ag46LwvNvLEryRtE5vUhN0QSP0NWPkcdb/EOIbcw7aGyFBJiQRNhGnJXPS1WH15soB0Eem/n9qlHBgODHGCqte4MGDDaNGIue4lHDRkarIFedz3r2HcnwMSsVnHuCrmIyKAcfC1WRRBruNjVb7ea2xPhw0XUh0wneKBpBXOa0aRy3UaSIltRB1t0irDwNOpaWqpBiKnEf8Akyyqak1MQ+s31QrnXd2WNbjzqI+WJcPKGa0qrZc1obUA0QXWTCVode6AQi7BHivGZ5QzIQk5ZCBGv2QdCNSu8hXSG+H1aRTXXnHqX8/gUpCc6NI+JPp7tWX2a+tYPnumglBbWksjgmvjXqliVqtJp9gBWraiAcaVzgaIuTchkS31nV1WEdNquww1bAdtIHyxt/o7MBRyszqulgm4DPrlLjVeoFlYKX7nz5xL/ohmT/URBSGtAyBQzSI9BLrQNNVfbzhKx2CQuSpPwxOZOn/HX9UsiyKhzcUEwnll9Z6Vn1EAoDKAoA+Eek7jy5xojzgMcmsguMxoLknUW1qA5a71gHY3tpXFpmOWsy7lzlVj1sdaxvFprpum2qT1WzaqIA+V7nDK8jZnStpCoCyKVLjfW8bA6QjrXo3Us13uTviNriOCbaSCtIgREgx0tRLayTaibiZnlLyE30Vog6QFMcTN2rfW5N+PFY1NxQtHlUc2qkqqk1W69OwKDMq2ov5nvviRn+B5hpzIcqQxMSuYypVwv7QrqcaVbtoobKLsk49j5ZzBy8ca5VE6Qca2ddbMyaNVljoUqRagndBVAC6yMVg0NYe6e7/8k27pnfc38dacUKJVVM/EgJiBqKiXSFViQJG1am0kgaiNiDt583h15AncwurfCrkJvqq9yurzuQT7FyNqoKGa5SzIdyYJDaLSgK6mQKq6rBogKp2bySfbD1ymrpG8bxNGquxQkVqEjO1V40k17bj5gU/4gfYdwf8A2lJVcaKFusc9j0NPYBCoIqy4rxJcvC8r3pQXQrckgAb7CyQLOw7nHNs3xB5upLLpYmPUm9jpsGoKPuqdP4sKY7mh1THPs1wHMSzys8LhjqkQ6l0EqygISDRuEaBdUdRI8ir/AAjjcNhHVuPAAj+okTBgQkHlOZRF4EeNPjOHcxDYQib7DS17+kDaTNWuQyefy/SSNoZoTpB1kgxrX46tvHqfx2GL3MTZgD0xxMf9Yf8AFBX88R+WoswkQTMKoCALGbBYqBXrolbFDcHf2Hm3xzuOfl8hQQSN0iArr3YHpFabKRkET4HUetU0HMR3EmXzKsoJak1Lt+6w+MfgP88ReGc+5WWNWeRYmIso+oab8aioU7eRt+OL3NyhY3YgkKpJCgkkAEkADcn2rHKctkMwFVDHIHYQ9JOmxVlckHW9ARlQN9tsaHDcHg8YlZelEERB8Z12Fp5c6tNpRPfVHlNdN4VxuLM6zC2tUbSWA9JNA+k9mFEbj+6jifhQ5B4EI0Ep6ySBTC8b0BaMNx6QWFAVuQNTAYaM+HMUgjID6G0E9g1HST+dYysaw03iC0yqU6Sfn/sUwnlWOa4XFIQZIonIFAuisQPYEjtjfFEFUKoCqBQAAAAHYADYDCBynndM3U1skfRMkpkY7g1pJs+ptX3hex7+pbduGcUjzEYlibUhv5EEdwQdwQfGLnF+GO8OdLKl50iLiYBImPH7VTweKTiWw4BEzY62MV5nhZX9t53jIHt8Vn/jfERI6/q8yKo2HHq00APiF9r3ruffG3PREMSFnexY0SaRftWoV2Hv3OMDlSO0UjU17y99PZtzv+B9sVW4CAJ+f+VaaTA9/msY42FXHmGNlv2u257H1AHYA12rB9TFUIJD2YAy+fYHUaO7fI1+GMUyxC0uXPciml7iqNb9q2rHrZGrHQTT3synYDtt3HbxtiXNfX5/506fc/5VkctuQYdhtq6vhdWnzfY+ff5Y1pDdDoRb9/tdrUUBsD4vb5HHqZSr0wQb3/WHdWJ7+k3YP88YmALWmPKDYDduzdiB6d+wA/4GCDt9/wDOl71/yqfkiFsFY0LG6Vr1E3Z7D2xnxHiUcCGSVgqihdE7n5AEn/IE+MRMgq9StOWDAWNHxC/yG1Xviu59yMkuWAjUtpclgLJrRItgDc0WF1ZrejWIUMocxKULMA6n/c1VxCihJUkSYpkBxqbNoHEZddZBYJY1FR3IHcj5457nubZGr6vrgjjjXQihHDMLFWA2pQAoC7ebHtN4TmjmuJJMqMulB1bN6SI5V8EhbMigLdmmNdzi4rgzjaC46YEE+Y0B8ek1QTxBta8iLmQPyR4b09HBgODGIK0K9wYMGG0a8vHuOP5JW/0ihQo85zAJmSTUSmpQ6MAKChOpsSdh2XTh1+kDiMsUMYjeSJWepJIxbBdu3nsS1CidFA98bL3Cih5tpK5zDl/vy36U/IZA5+/t4014iZ3isULRrI4UysEQG/Ux8Ch8x8t8c5Tj2aTL5eRppzGs7faVZkiqL46W5ArFxfkDzWInEJZZ8pDNJPMSJmiu6IImFSDTXrClaIr4BvidvgpzDtFiJi2s36dL0Mipg29n8V1zETivE0y8LyyXpUdh3JOwA8WSfND3oYq+b5posk3QLFwAur71AGzfgkgC/Gr3o4SWglkyWaYyZh4EKmLrF7ZiHVx6mLFfUh0kkAk+e1bB8ODyQ4pXdzARubj8/U7UUIzQTpMfT810fgvEjmIVlMbxarpHq6BIB28ECx8iMZZXjEMokMcsbCMkOwYUpAs2e2w3vtiuyGTjXhyo5keMwWxJLMVYFiL7mgaAN7AA3hJ4RG0kedy8MU6rMFeIldgsdAq25OqtO290dzhzWBbeLigYAVblE9b2F/KmJEia6Jwzj0GZ1CCWOQp8QU7i+xrvR8HscTicJHKGTkbNLMcu2XWPL9Jgap3PTvTXdbQm/nvRJxo554JLPmQTC88ejSir2Rjp9Xah9+zYPw70MI8PaOJ7ELgRN4PlqB110pyUyYJ9+/e1X/GOZHjzUOWhjV2ei5Z9OlLANfvMBvW3gC72vZplRSzsqqO7MQAPxJ2GETL8sFc9k+qjSMsStLJRI60aAKxet/Ug7ne/nWLTnng8s4hKR9VI2torrV280aNXRo1v74LmGYLjTSVQCJKuZvzMbW0pQkxfb536/j70xPxGJdJMkY1Astuo1Koskb7gDckdhiJPzPlUUM2YgAZdSnqL6lBq1o+oXtthIbkrMxwQGNELq0p6VikWZXUoDdDZy22wO3zxIyHJ02rJLNEjRx9TqhipGlmzBUVfq+OM129+xxJ/IYRIzF2ddCJtm+sCNr0MvM+7+/OuhYMGDGDQoxrbMKGCllDNuFJFmu9DucUPNXF5Y3hhy5AklJ3IB2FADcECySSaOyNWEvi6ziaVptInUo1hRtoCldNMQQdO3bctt4xtYHhJxIClLAkEgb6xpynes/FY5LG0wQDyvXQeF8wLPNPEFdTCQLbbV3BIHcUR57ggjY4kcaestOfaKQ/orYVuSZ9eamd5GeV0u9GlWAKAkE0TXoFFE239V3hj5lkC5PMX5idR82YFVH5sQPzxHiMKGsWlpA/489bTrfXpUzTudorPX6nlXNMuYgxGYaQaR6dHRu1Jph1SForp3HZl3Hs5fR6AICsYYRJQ9RRiZNy1OmzqFKAEgHxQ04Xxk5NBzCtSJKEBA3RqUdQH7w1sUZT8/GoYf+C5/rQRyEAFl9QHYMLDAfIMDju/4xxaVMlDYzDOUkz8KhqIjcbzzsKweBpUPjEGAdNQdDPTlFuZrXmcsTLfTdgdy3VIAPb4b9t//fGhMoR6uhVWbaYncH8TXnv7Yzziu/7SFGC2QOrXsNxW/wCe3b8MamyWp7MMF3uNZOxq/He68f344JBISAT8/wDP7V2CTbX5/wCVZfUhv9hFv2uQ73THwfvC8YLkx2EWVHy1k3Vfw+DjYYAuyplQNVgk127GqNECv/btj3pAWAuUHaxfsN728ECvwOHZzz+Z/upZj7/3WIjAA9OVXbszXR1EkX7efxGCk3v6nXpvt231X+mw+RxigFj1ZM2V7AXe1gb72b/XAMyunaTJ+LpbXcGvvdyQTgwfc0orfw6XU3xZdqG+gHUPA/s7g7YruYeI52NSYYVI10GUGRtG3q0+5s7Ua0/xWsw8QAG00AqySENEeN9W23fv77YtDJpTUxGwsnxsNziIq7JwLUgEciD+BUTid647nuJktPqLtI5Pq0RxnVoUG1Dekhgb87Xhq5b4lnSAsEcbQd1d4hCNJv4dB0neu2q9+1b1XD6m+sssLzB45GiIUsUZpLU6lsB6cE6ST9ke/bDRyBmVMUsY1aklJYEVQcbUO6k6SSCAdRb3BPTcSdAw5GQHLAg9QL20jTYViYOA6SB8cmfAxy31pobBgODHEitevcGDBhtGqM5iDL5uKFIAHnVvtFC7aQzUd9W+g9hXbEqXjERzIypVy5Qv8FpQrYntdEGvmPOFP6R4368Bj6mrSw9Bo1UmoaqOm0LC+wsXQs40nKvJmI5sos4H1NlV3D61+EUS25e9ZHezuLFY6BOCQ62h1atUm8/1AmCT9uholNgZ1/MUz5njH/Lo8o0KMjRlw5NkFPAQrVdt799sW8QjYDToIU7VpOk/Kuxxy3gvBphITJDmVqCfWx1vqYqo9Jaq1UQBd997s4Z/o14c0UUuqHpguuliulnAH3gDR09gwoGztscLG4JtprMhd0gW5kkydfkKK0BOhnSr7jHHo4InclXKgnQHUE0QD3OwBIsntf5YIuNwNHCZGjjM6oyRyMgY6gCAAT6jZrbzhMy3KJJz7tlzrLARNVawxGul+98I3I/DzjX/AEenXMZIrA5aOPLLIWAMf2Yj1AkdtGm1IPxAijeCMDhYy9pcXmw/pBjXrrztTSBz501cuc1rmFbq9KFus0SJ1L10qN6dQUk042AxdZrOpGuqR0Rbq3YKLPi2NXhC4Dy/mcvnet9XDIXKnUygqpCjqpbbeVK1uAaO++/6TIRqhYutgNSMjuPmSFBoG13PlR3F4Y5gWHMUltpXdUJteDy5+tOygryg/L5fb9XpnzXNWUjCM+YhCuGKNrBDBe9EWDR2/EVjZJzDllmEDTRCU7CMsLs9h8iR474R+CctSTR5ItGGhEkrvqoDpM8pG12dWoEAdw3sTib/AEEmOYOox9IzLKZN9dqQ1DfyRe4FFm3PYleBwaFFKnLidxzIHyEkbzaiUAEjNz26+O/3pii5yyjdOph9qzKnpcWyVYNr6e4q6vxeIMfOqvmIwmg5d4XlLtrD0mr4UIvbSdiL8+10ef8Ao9laSdkqiwaJS3c2u/8ADQRfx1N3xcScmNqiKulR5Z4aN2zsjLfbYWbvv8sOLHD0CQuZB1OlraDW4HKQfANKQBM/L3/ufObwvnjKzsyo7DTGZCXRkGgVqILAXpJF/jjfwnmzLZmQxwuzMFLUY5F2BANF1F7kfrhVTkWWIKzMrLHFMGWMMWdpHLgAULr0Aknx474x5A4TKMz1GSZY44mjHUq7Yx0oo0wAQ7/he5wncFguzccbWbC1xr6Xn707KmFEHT37+9dEwYMGOeplKnOk0cUmXmMZkkRiQLYKET1FjQNFSQQTsLJOy7U+YkfiGb+yXR6FFtR0IpY630kiyWIVQd67/Fp6HiDwp8uVb6sYNOr1dLRWr56Nr/HG1huIdi1KUEqSICpkCTy08OdUH8L2xyqPdJkiNY6/WqHL8hquYVy5aJNLKCSXMg7ktsEWwppas7bAU1xzDwhsxGqo4TS4aipYNQNA0wIokHzuBti0wYq/9SxPbIfzd5GhgGOsGpxhWghTYFjqKoOHcAkGTky0zIL1hGW20q1EE2FLEOWO/wAtyd8buA8u/Vmduqza+66Qq3d6q3Orxd7+fGLnGnN5pYkaRzSoCWPsB/f+GCviOJdC25s4qSkAQVen0pDDtpKVRdIgHpUHPxRoygDLhpD2kIUubBoeSb+R3rbGK5F9gIcsoWiN272O1KK7fyGEXjc0udlYxxnW8elUoMVRCfUSWADW47GgaA1d8XfDOdMwsyQ52BY9Wr1jWp9Ks16WB1/DRKsasY03eHvNNJKSCqJKZuPnflUbHEQ4TbuzAN4P26UxJw01Rjy1Ensh+HwO3fxj2PJSA3WX3O/oPYnffvdY18vcyx5xWaMOuggEOAD6hYOxIo7+b2xu4xxuPLBTJqJY0qqLJrudyAANtyR3HvjLP8x2nY5e9yq846Wwc9o1n915HkZAQS8dAjYRr7jz4/4/LMZOTf7Rewr0L40/4Bh/tfLG/I51Zo1kjNqwsGq/UHcEGwR7jGji/F0y8et9R3ChVq2Y3sLIHYE2SNgcRBTyl9mB3tIga+lNLwCcxIjnatmVyzret9diq0gDHnFOKR5eMySkhQQLAJNn5Dc/5A4x4RxZMxHrQMNypVqtWHg0SOxB2JFEYj8z8KbMZZo0rVastmgSpBq62sWL8XhzaAcSlGI7okBW0Cb0kqC4VNjv0rZl+PwyTmBX1OEDitwykKfSezelkO3hh86sccf4g2YSUiRCjEIrLRW0VY1A2ulJjU2pZD2JAx0DkfNF8ooYsWRnUhjZXe1W7OoBGXe/7sa3E+DfyuHTiEKkGBzvEkyLRNqkU0UpCjofx6c/Sr84MBwY54VFXuPGahZ2A849xpzsOuN1HdlZf1BH+OEkAkA0q1JxeErqWaIrpL2HUjSt22x3AINn5Y08O5jy2YbTDPDI2nVpVwTpPmu48frhC4Zy5moZNbxBI44sypexusnUcbd7DEChY2sHG3kPl53lhzGmNY4zLTj4nJ6iFSLNUT8h6AasnG85w3DIbWvtJjS4ibwPOPnUnZ2JnT99enWnrNcey8TlJJo0dU6jBmApLA1HwBZGKrmPnKOHLSS5d4ZXQI1aiQFkFqx0bkEdiNt7ugcR+ceVHzUsLRnSQadrApTsTX3tjde6Liuy/I0oyeZiGlXlakBbZYxq0ixfYuwr2UYZh8PgsiHFrvIlJPW/y98wEiJJ+XWrKTnxBmhAVWmShIC5+2Omo60djqoNdWCNsaeTudBMRBmHJzDPIFPSKqyrZABA0k6QTV4kTcrN9dhlUR6EjYN83KlbArvYU3iFwTkaWKSB3eMGOWSRgLJIZWAW6F/F39h5xIU4AskCxyg63zd7p4SOooDLHW30M/amHmDj8WVjJlfQzBtACsxJA7gKCaBI3IoWMKvBuaEjycf1lZ805kmCnSsraUcgWXIB2rtZxd808qNmnjkjlEboKsgMK9Xggg/Ef0BBBGKmX6P5TBFGJk9EkjkEErbuW7V6iLG5rdfmRgYQYIMJC13Jk9ICtLeG96cAggSfd+nhVvmufsrGsbEylZIxIpWNm9B967Eb2Pkca+Nc/wAEB0qks7aA/wBmBQUgMLZiKtSDsDQIurxCX6PTphBlX7KJo/gJsszNfcbAGvyPvio47ynKjIkcUkgWGOPqiTQHKBQS60VC+kGmbYgntWJGMNw5awAonXUwNbXttyNJCUEgE/QfXpNM+f5+y0LqrdQ2quzKoIRXAILWwJ2IJ0hqG+Nbc+IuYlhaGULFq1SjSVpQd6Bu2YaQPcjfxitzP0drMsTR5gColRmCq4bSoUkA2rbg/qe/YXcHKSh80zOWGZ02oUDToZ2HvZt/w27b4hUjhyE6kmL66yL6RpPpTRltrp87fuqxPpIUpKxy8qskfVRSyfaJaiwwsKRqU1vsRV4zzHP+kZioCTEsbL671iQOd6W1A0Htqvb3xLyHIkMaOpaSQsgS2JOhBRCrZND0r3vZQNhjTlvo9ijjkSOWdeoEUnVuFQsQB2NWffwB727NwyTY6jnpad/H18KJyzI96fv5Vb8t8VbM5ZJnVFL3QR9akAkAg15AuvGLPEDgnBkysQijJItmJPcsxJJ9hucT8Yr5QXVFv4ZMeG1Nqh504sIMq9/1gZL32BVtTbbmlB2HclR5wr8EmzEcx+rokrGMAqQFoIe9mVR3bYb0P52n0h8NkkVWATpIpDWfvOyACq3sha8fFfgGHyVnLzR1CtSyqvz0tGyn80s/lj0DhSWWuAPqCQpRgkGYsrQwRoO951zmL7RXEWrwBI23GtxubeVX/DMzn2l+2iiSIqfa1bwdpGLWaBGwre72MTiPCuJuVMecgQVuBEAL/wBpWJ/lhqxrmnVBqdlUbC2IAs7Dc7bnbHFfzx7TMhtI2jLI/wDaa3Q3AgqJ6/6isMlG6xqJWDuB6nC6Qx968f8AHbFDzrxSMQvAdfUZVdQqM16XBAJANWUI3wyKwIsEEHsR5xW5zlyCaXqyp1G0hdLbqACxB09r9R3+eI8K62h8OvTa9o126RQeQpTZSjfnypGykmYgH1mLSqOxis6WBKM/xKQGUFgd1bfa/l0Phub6sMclD1orUN61AGv51jRm+AwvCINOiMEEBPTRBvau293+JxnwrhEeWTRECFLFt2Lbmr7nbt2Hz9zi3j8a1i05ohcnbVO0mdRVfCYVWH7gMpgeu/r41i6w5SF3VEjRbdgigWfwFWx2A/IYSVhn4jOQx00tn4isKE7KoUqWZiO9i9JNgALh341w36xA8WrSWohquirBhYsWLUWLG2FCTkWcnf6sfnqf/wDVi1wt5lCFrWuHDoSJgc6r49Dy1pSlOZG4BiTtUd+WKlTLJxErItkRDrCvvbfbEBqN0CDTXiNxvIPHKsT5lp9PqZdU3obbSDqmYajZNVsB/EMTRyDmNVg5cbCqklBBBLXYjBu6/TErJ8hSWFlaJY/IjLEsPIsqui/LbnfwdxqoxjDagtb4UANMoknxAny9TVR1p9xHZoaKSd81gPW9XvJsOnJxbVq1PfltTEhj8yunGzmXjX1aHWApZmCqG7diSTXgKGPceBYvFqiAAAAADYAeAPGF3inJqzzdV5pCCRcZAKhRptF7aA1b9+5xzeHcw7uLLuJMJkmLmb/Db610LSUoCUnQUq8UzU8rJLmEZQRoRumUXy2wYlrIBNn90fm1cmZ2EQRxLJGZWUysgYEjWdW9dioZRXyxZ8b4KuZQKzMultQZasGmHkEEEMf1xB4NymuWm6iyOw0FQrBdixUkgqAKOkbV77742MVxTDYvABlXcKSSEpFul/MzVpbwW0EREHQC3qTPOr04MBwY5YVVr3BgwYbRqo5h4/FllAlSWTqWAiJqsbXdkDz2ve8VkvO+VgihMccrRyqzIIoxtubBBZSGLavzBv55c78tS5wRCJkAQ2VcnSe25A7/AOHsb2gR8hS6IFMsY6XWJ2Y31DMQBsO3UFn+Htjdw7WC7BBdVeTInoY28PWiAnUn36fnWrXI8+5WVJXBkURBWOtCCyvYUqNy1kEVsb8Y0J9IuXMTyaJx0ygZCihqe9Lj16SvpbcG9u3bELK/Rsqo6NLqDQpHstfDdk+r5t+t4lLyErRSrNM8kktapCANl1UKFfvNvtvXtu4o4YCYUSJHPS07ePyijCY1PuOnj6aXrbPz9Eiylop/sphEQOnZJF6h66017m/lin5k53d4IpMsJo6kPU1aFoxsAYm+L4gSbB7afc4sIvo9AjZWzEjF5Y5GcqCSY7ru3cnuT7dsb5uQ0bLPB1XAklMpbSLBKhaX22ANm9/0w9tfDWlhQvB6xEXtHOh3Rre/yrFOdmbNw5YZchnVS+uTSUsAtS6fXoujuDsdvOJPNPMz5YxxwxCWWS6DMVACgk9gSTQbYfun5A+Z/lVHzQzUszaY2WQIaCqYxsdXgCrPv5NYk8X5fy+fRC9OvdXRlII+Roqd/wDH54rZsEHG1Ze7He1+LzInyikIkT79/rrSTzTx587Blx0G0s5DxB/2kivo6asF3/hatuopoEXhi+keVxkSFACn9oSewAJAoA6txuO1LW94tJuVoSsCLqRYHDqB5IZW3Jsm2Wye5s4947Hl8wDk5JVV3XVoDKH072QDe1XvWJhi2S412ae6gqJFzAnXyF6dnSFJIFh87z9KUs/zNPkI4IYostH9lrMJ6khBJckalb0A0aZgdz8jWTZ+d+K5aVQiiVAEBLG8uwDsT6qDgByNvFV5LDn+T8tmmSUszUoAKspDAAC7o3sB8tvxxPj5dhV4XCnVAgSMlj6VClfzOliLPvh5xuFSmQnvkKCrbnxPPnemjLAtz/R1qm5sas7w/YkdbtqYUTQvbY/n37e+KfgfOmafMwrK0RikmaEqsekg6dSm9R7Wq/O/zw+Zjh8cjI7oGaM2hP3T7+2IUPK2WRkZYlBR9am2+OgNW53NAVfasV2cZhwz2biJISRoLGVGRy1FC3L3f9elWuDBgxi0qpuYeCy5jQElVEXcoUJ1MCNJJDDYe3ub8DFY/JkitG0M6oyJGAxjJOtEKFvjohl2Km/O/tGzOeVOLl5ZOkqJps9iGVCFJPwqWZ2vb1RVfjG7h3P6yOBII4Y5ATHIXuqBYawaBsDwe+293jrGU8TZYSnDmUBGY90RC9QZHesOsaVAvAocJcKZNjMnbTfmdqb8Q+L8MXMRNG210QavSw3Bo7HfuDsRY84o/o+zUjwSdV3ciTuxJNtHGx79hqYnT4vE3mGLNkr9WYaSNLKNAYE/e1MDQrbYWO4DXQxFYVWHxZZzgFJ1NhzqwQQYNJ2QnzMfTETMXVzGiBmZNCWAgjtVYUponTsupmG+HPlng8kCN1ZHd3IJBdnC1fYt3JJN0AOwAobq3EMvNkWjbVDqVToAoncAEaHcO9VWsdwzWFNYbeGcyQzaQHVZGA+zJog1uo1Aa69x7Y1uJB1xntGUyg6qA5HfkKDrrWcJBEx5+lWuDBgxzFKoHGuMplY+pIHK6gvoXUbN15H4fiQO5xCzvOeVjjLiRZCNPoRkLerfsWA2G532AOLmaFXUqwDKwIKkWCD3BHkY55y9w6JOIiMgERvOEDG6YPan5mlY2fK33F418Dh2Hm1qcBlAm245dP30qniHVtqSBoox4GD610KCXUqtTDUAaYURYuiPBHkYyklCi2IA9yQP78ZYruL8KM2mioKk7MupTqFbi968YoYdDTjoS4rKnnEx70qw4VJTKRJrdBxNGeRLpozvZG+12N7oe5xl/pOLSG6kekmg2paJHi7xUZ3hCRa55HVVBck6CaVkKAVvdE9vyxhkeW/slHUDAkuDpP300g7m9tm/LxjZOE4cUhfakCE/0n4oOYAxGsHwNUg7iZKcg332mx+vpTDrHuN+3zx5HKGFqQR7gg/3YWV5ccz7ikCadfpJNR6BQ7gea/zxbcB4P9XRlLBixvYEAUAPJ+V/n7AYr4vBYRlrMh/MogHKBzmQTOw+ulSNPvLXCkQJN5961ZHBgODGQKuV7gwYMNo0YMGDCpUp/SLxKeLLgws0Y3ZpQSCukWBQU2DuT22Xzha4nxjMRZ36ysMInOW9cbliFX7E0GWr3oD+32x0LjfBkzULQyFgrd9JAPYjyD4JxFzPKcEkhkcOSY+n8RrT6Pbe/Qvf2PvjewWOw7TQS4n/AJA21Bjr7jxpwKRqPduvjS/xH6SijJ04C6mNJHstdOoYqlKQSAfvEWRW3c17cYkysvE5Y+mWDxG3DkabzF2NQ3pasVQrY1hnz/IeVm0akYBFCDS1elQABdFhsANiO3vvibPyxl3EoZL6xBk9TerTqre9vibt+8cPTi8A2kBCDeM3WFA8+hoDLaR4/KajJLM/D3bM9PqNHI1J8Ok2VHc76avc7+ThM5U5vmhWGGoJIgsg0pfUUoJGBY6iBZUggqCAQfx6U2TQx9KqTToobUtVQ9tsRchy9l4bMcSgldJJtiV9rYnY+R5rFdnG4dLbiHETmMgbC3jaKKSMpBHv340l8L57zJcluhKrxuwRAQYmU0AxDE1exB9Qse+KrKcTfNZhZJHjdmy8+yrQQdM+hhfceR+RsUT03LcGhj1aIkGsU216h7G7sfLtjXDy9l0fWsKBqIur2bv32NjY/LbtiyniWFQVFDcEiARHseWsXp5Wm8DWuaycw5mLK5WOFxAuhvUiru+uSr1KwAsdvTZ1b9gLSbmSZ85k9WYIjkEBKQsp9UgT4l7sjMSt7lQQQPJfn4bEVCmKMqvwgotD8BVDB/o6LWJOmmsdm0ixtWx8bbX7bYarimHVJ7K/evbfyphIO3P9elScGDBjn6bRjCaYKpY3QFmgSdvkNzjPBgjW9KkDmzmaGXXGICZY0JEjOkRQlboE3q8Wnn2Io4XEzCa02VwFYsFljjNWuwY3Vk9lpj4Oxw/c9ZWI5V3dY9doAxA1UXW1U/FZXVQHzwiZnhsccUMqG5G6jMjAMqGJtINHbQTsQ12LO1HHpPA8Q0cHlbBTJy6k94JkmQRAPSI6609k4hKFpSr4jY6RvyOtPnKPHoJl6eXhkiVQSbX02av1WSzEm999jeLDmSOU5dhDq1WthTTFbGoKbFHTfY37b1ifl0UKAgULXpC0Fo+1bVjZjhF4lIxQfbRYGYUc03m/Od6rlBU2UqOo1Fq5Xw+KR8ysO6vI7gtLrJVY0DAUTqqjsLFaifOLDmDgE2XhMj9KWMEawoYEAmrFn3I38bfiJGWyWYfiSZj6tIkZke9bINKtEqajvvupNCxuACcX/OUM8mWMeXjEhkOlt1Gle9gMy2brz747/E/xJikYthtlaQ2UpzJ7uUE/GJ2jxrnW+EMKbWpxJKgTBMz0PsVnynxIzQepizRsULHuwoMrH3JRls+SDi2zDUjGwKUmzvVDvXmsUHJfDJIUkEiFLKaQSpJCoBfpYgdvfxibzTmwmWkBIDSKY1HklxWw80CWPsATjiuIstHiS28NBQVWi4g8ugrdwZcUwjtPigTOs1Sco8YYEjMSOA8SyDqOWorqMnqPw+kq2nts1djhe4flBPmqzJMTzsHjliJUg2xMe+6EhhW5IYDvZGPMh6suksxDxSs7Ie+hg7DpGvOmtI82y1tvZ8Z5bkXLpIxe2pnG5MMhJKla30iwjV7BtrY43ilpp1UKylfdtsRy89QddN6vussOAGddOh6/an5FoAb7CtySdvcncn54Sed+P6i+XRwmhQ0hui5NFY199jqJ/wD4bvlPjsmYjYSxsrx6QWo6ZLHxKaAvbcC6se9CTxjhMMqlXSjJt1FQFhVfe0mvHfxjnMOBhcVDwkjlfz62p2GWlDgUoTFU+fzCycJUhgw0RKxvypQMD8wQbxZ5fOmNspEzsS6G7C+qlBFk7jftXfzjyXhsTZToDqLGAq2EIY1W9ad7rc1741LwmMvl3Mk7NCKUtH3skeo9Px2Haqv5mwFtKQUqmMyzpzT3duetVOzP8wpcWiPO/wCRUDh2dWSTrSvmGKMSoVWKKCvmhpFAkeDtud8WfAeYfrDMCqId6XUS1A0b9NeRuD5O22JOWgjii6J1sACCdDbhu/wrXn8ca+CcMWMsySTuCAoWQmlAJPpBArv3GHOu4VxlwqSc1gg7Redovrf1oOh0upKLIvP2q1ODAcGMMVJXmrBqwYMKjRqwasGDCilRqwasGDCilRqwasGDCilRqwasGDCilRqwasGDCilRqwasGDCilRqwasGDCilRqx7eDBhUqhcS4XFOFEq6gragNTLvRH3SL2J2PvjTJy7ligToRaRZFLpKk9yGWmBPuDgwYnTiHUABKyANLm3hQqblYFjRUQUqKFUbmgooCzudhjbqwYMQkyZNKi8GrBgwKVGrGnN5OOUASxo4BsB1DAH33GDBgglJkUq2QxhAFQBQOwUAAfgBsMZasGDANzelRqwasGDCilRqwasGDCpUasGrBgwopUFsGDBhwFKv/9k=">
            <a:hlinkClick r:id="rId4"/>
            <a:extLst>
              <a:ext uri="{FF2B5EF4-FFF2-40B4-BE49-F238E27FC236}">
                <a16:creationId xmlns:a16="http://schemas.microsoft.com/office/drawing/2014/main" id="{A8314DB6-ADB8-5E4C-93FE-44939B82AD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2698" y="735359"/>
            <a:ext cx="4064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117E6E-F8B0-4558-ED07-EA31CDCB2509}"/>
              </a:ext>
            </a:extLst>
          </p:cNvPr>
          <p:cNvSpPr txBox="1"/>
          <p:nvPr/>
        </p:nvSpPr>
        <p:spPr>
          <a:xfrm>
            <a:off x="1153094" y="20876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B75CC7E-440D-1EB9-839B-71AEA598FBE6}"/>
              </a:ext>
            </a:extLst>
          </p:cNvPr>
          <p:cNvSpPr txBox="1">
            <a:spLocks/>
          </p:cNvSpPr>
          <p:nvPr/>
        </p:nvSpPr>
        <p:spPr>
          <a:xfrm>
            <a:off x="480809" y="365670"/>
            <a:ext cx="9552878" cy="601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latin typeface="Arial"/>
                <a:cs typeface="Arial"/>
              </a:rPr>
              <a:t>How you can promote the NHS App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5C97EE4-8245-72D5-92B5-28994559C4BF}"/>
              </a:ext>
            </a:extLst>
          </p:cNvPr>
          <p:cNvSpPr txBox="1"/>
          <p:nvPr/>
        </p:nvSpPr>
        <p:spPr>
          <a:xfrm>
            <a:off x="414527" y="1017665"/>
            <a:ext cx="719396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R="2000"/>
            <a:r>
              <a:rPr lang="en-GB" b="1" i="0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The NHS App toolkit</a:t>
            </a:r>
            <a:r>
              <a:rPr lang="en-GB" i="0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contains materials to help you to</a:t>
            </a:r>
            <a:r>
              <a:rPr lang="en-GB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0" i="0" u="none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spread the word about what the NHS App can do in your area.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1A5836-185D-F118-4C6C-CE5870EDEBAF}"/>
              </a:ext>
            </a:extLst>
          </p:cNvPr>
          <p:cNvSpPr txBox="1"/>
          <p:nvPr/>
        </p:nvSpPr>
        <p:spPr>
          <a:xfrm>
            <a:off x="480809" y="1949182"/>
            <a:ext cx="2115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‘How to’ guidance leaflets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903AC7-4C69-3301-870E-720AAB735216}"/>
              </a:ext>
            </a:extLst>
          </p:cNvPr>
          <p:cNvSpPr txBox="1"/>
          <p:nvPr/>
        </p:nvSpPr>
        <p:spPr>
          <a:xfrm>
            <a:off x="8114329" y="5809120"/>
            <a:ext cx="2964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A4 promotional posters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D6E57A3-74DF-10EF-3FB3-3B17828156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91460" y="712366"/>
            <a:ext cx="3610479" cy="50441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16FCDDD-DBB5-BFCE-2D4A-53B5D1606A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09" y="2826703"/>
            <a:ext cx="4699075" cy="33517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927E93-A6AC-419E-C1E4-65A0FD5068BB}"/>
              </a:ext>
            </a:extLst>
          </p:cNvPr>
          <p:cNvSpPr txBox="1"/>
          <p:nvPr/>
        </p:nvSpPr>
        <p:spPr>
          <a:xfrm>
            <a:off x="5257248" y="5516732"/>
            <a:ext cx="233636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R="2000"/>
            <a:r>
              <a:rPr lang="en-GB" sz="1600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Designs can</a:t>
            </a:r>
            <a:r>
              <a:rPr lang="en-GB" sz="1600" b="0" i="1" u="none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 printed in black </a:t>
            </a:r>
            <a:r>
              <a:rPr lang="en-GB" sz="1600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600" b="0" i="1" u="none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white</a:t>
            </a:r>
            <a:endParaRPr lang="en-GB" sz="1400" dirty="0">
              <a:latin typeface="Arial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108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 descr="data:image/jpeg;base64,/9j/4AAQSkZJRgABAQAAAQABAAD/2wCEAAkGBhQSERUUEhQSFRUWGBsaGBUYGBgbHxgZGB8ZIR8cHR0cHCYeFx4kGxwaIi8hJSgpLC0sGCAxNTAqNSYrLCoBCQoKDgwOGg8PGjQkHyUuMjIuKiwpNS8sMiw1LSwyLCovKi0sNC4vNSwtLTMsLCwqKS0sLS4pLywsLCw0LywqLf/AABEIALQBFwMBIgACEQEDEQH/xAAcAAACAgMBAQAAAAAAAAAAAAAABgQFAgMHAQj/xABLEAACAgAEBQICBwQGBQoHAAABAgMRAAQSIQUGEzFBIlEyYQcUI0JxgZEzUmKhFkNyscHRFXOCsvAkJTQ1U1SSk8LhRHSDoqPT8f/EABsBAAEFAQEAAAAAAAAAAAAAAAEAAgMEBQYH/8QAOhEAAQMCBAMGBgAGAQQDAAAAAQIDEQAhBBIxQQVRYRMicYGR8DKhscHR4QYUQtLi8VIVIzOiYpKy/9oADAMBAAIRAxEAPwDqODBgx4jWvRgwYreLcww5ahIxLt8ESAvI/wDZRbY/j2+eHobW4cqBJ6UCQNassGF8Z7PzfsoIcsn72YYu/wD5URpfwL49/o9mH/bZ/Mf2YUihH66Wf/7sWP5YJ+NYHTX/APII+dNzchV+BgO3fFB/QjLn9o2al/1mZzB/kHA/lgXkPIecrCf7QLf7xOFkw4/rV/8AUf3UpVyq7OYUd2X9RgGYT95P1GKgck5D/ueV/wDKT/LFNzNl+EZBVbMZXLDWSFVYELGqs9hsLHc+RiRphl1QQ3mJOwSP7qRJFzTmGB7Uce1jn3Lb8Hz8jRwZRAyrrNwhPSCB3U+7DDCORMoPgSSM+8c06f7sgGHPYZtlWRwqSeRQP76AUTcUwYML55cnj3y+ezA/gnCTr+pCyD/x4xbmGfL/APTYQE85mDU8Y+boR1Ih8/UPniL+Wz/+JQV00PodfAE0c0aimLBjXBmFdQ6MrKwtWUggg+QRsRjZioQQYNPowYMGBSowYX+I84pFmkyyxSyOxUErppdRAvdgWA1CyBQ99iMQF+kaMziPoy9IuIxmPTp1EgA6e4Wyu/cBgSBeLyOH4lYzBG07ae9NztRg8vlTfgxTcycxjJiNmjLIzhXbUAI1JUFje5q7oeAcVGV+kmN3C9GVTrKtZT0oAT1KBOoel9hv6DgNYDEOo7RCZHO1C50FOGMJplRSzFVVQSWJAAA7kk7AAYSchz6+akeBITGXSTouJAWDILpgVCoSLIILAV5741cQ45LBCuSZGzM3TJmkL/CCb7lT1NKsoLHSO29naynhT2cIXY2tInLurlbTxp2RWbLF6ectmkkQPGyujbhlIII+RGxxlDMri0ZWHupBH6jCzyf/ANUp/q5v96XCvyxzNNlFjjEMRy7Zl01AkP8AaSUSoA0+gstr/MYI4apwupbN0KiDuL/O2lDKYJ5fv8V1HGCSg3RBo0aINH2PsflhFy30gzy5gxxwpoLFE2csGIOhmN6Cuqgy7UDdmrxUcDy+ZAz8aNEBQaZdA3dwAzAat9SJJYvudrxInhDgSS6oJNvmY+VIoUJnaupjHuOSZLj+ZynD1EbqsZlkVG0pcSI5DL6ho3djRa6FDYnafNzRm3y+WrMKkjTNCzqIiGtkVGYaWCGnU7fjRsYergjoNlCJIBvtO0dI8el6JQQYPXflP492rpmDEfh8LpFGsj63VFDPVamAALV4s2fzxp47mGjy07oadInZTV0VUkGvPbGKlGZeQHeJpm1TsGEvLc8yKih4QxVQC/V+Igbt+yrfv3xacp8zfWhIH0BwxIVLI6ZoA6rIcg2CRXjYWL08TwXGYZBcdRCRvIP0+9TLZcbErTFX5wYDgxlCoa9wYMac3mljjeR9lRWZvwUEn+QwACTAo1UcZ4tI0oyuV09YrqkkYWuXjOwYj7ztvpTzRJ2G8vg3L8WWBKAtI/7SZzqkkPuze38IoDwMReT8my5cSyftsyetKfm4BVfwRNKgfw/PGnnPm0ZKNQiiSeSxHGTQ27ux8KLH4kgfMaRQta/5TD+B6nck8httF9ZpiRmvqTpTFgxxJ+M8WnfVHmXLd+nEtAfkF3H43isbjmbgmizEmYzGsyqZULsBsbK6QdNUCKqsaqf4ccNu1TPIT+vWrDmHxDYJUggASdNPe1fQGDCN9KUTSpFAHZEcTSPpr1dFVZQb8Wb/AE9hhV+jGNlXiaIzArDSG9wamoiuxsDtiizwoOYQ4nPHSNs2XWftUBzAZotMecTXVpuNQIdLTwKe1GRAb9qJvCzz8v2kf/y+aH6fV2/9OOQ8b4THB0Xj1UyxPub+ONH9vcnHYufB64D7x5sfrDq/9ONE8ORgn2VoUTmCtRGif3UrYWh5AXzSfIwaT/olH/Oea/1R/wB+PDtzN9I2VyMvSl6ryaQxWNQaBurJYAGt69iPfCX9E/8A1nmv9Uf9+LGnn3hSyTZpgq9U5jSHPfSIMqQL9t2/U4uYnCs4niZQ9MZBp5Ui0tx9bbeuZXykx8qfc39I+RiRGkmALor9MAuyhwCNQQEKaPYnFlwPmXLZxS2XlV6+Ibhlv3VgGH41WOF5Dl2Fm6Zlj13VNKkdk+ACRv8AicbMkJOGZ6KQagFfS6nvpJAdG9/TuPmAfGA7/D+GKClpZzxImIPlr5zRdwz7SStWUxqAZI8a63nst/o5jmIRWVY3mIB2jvvPGPu13dRsRZ7jDQrAgEEEHcEeRjySMMCrAEEEEHyDsR+eKLkxisDwMSTlZXgBPcotNH/+JkH5Y5Zau3azq+JOp5jYnw0nqOVQCxir/BgwYpU+lPjPKMs+dSYPGiIyMCoPUGnTYB/iAKkdqO91WMYPo9RZ9Zlcxaw/R3osNNE+qvurZCgnSMMXF+LJlomlkvSvgbkk9gNwL/EgeTQGF3L/AEiowlLQTRmOMSBWKEuCwWhRIG5G58E+2Ntl7Hutf9r4QMto+/jtpT059h0098/G9XvHuDjNQmJjV+auu4O1jwSPzxUcO5DiilVy2oLEY6qixYEMxN+dUh/+ofbFOOfJczBMqQmOQaDqSQmo3LAsG6YKspUrRAHqBsYvuQuJTT5NGnFkekSWT1VUD1mwCCW1Aj+H54KmcZhMOoFUCYIkbihKkjp+vxvWHCeRosvP1lkl2JYICQtsCDqANHv2AAujW2N/G+S4M1IJJNQYeVrvVXuD4A/T88KZ+kTOWR08qbkaNSeqKagwv1G6U79u92O2LCXn6Z4sv0IoxNKjM+vUVXp69QABBb9m577CtiTtYXheIhwOlV9JkaXN/Q0cqwqd/Efn6018O4MkOXGXQtoCstki/USSe1d2PjFXwvkbKwSiQAtKPUC2nvfxUALq6F3W3nfC3mees1pim9EaSJJGyBQwWZDKvUDHdkDKvp9m3JxkMzIueSWQJ1zkXJfSQVcRoxoaqq9tPbufOGpwWLRnzORmBJg6kag/eJ86HfSDqPPyplTkbLDMCcBg6sGABoWva6GogexPy3G2J+W4BDG0zKp1T/tDZ3Hq2HsPW3b3wicD50zYkQzSLKkkc1JoRPXDro2osajG4N9hvjfy7zlmZc5CksiFJGdWjEWjQQshG5sndB57HcnwnsBjoVmckJHM6CbabEb70S2szbTW9M75HJRdPKN0wZCzJGWOpixJYg3e+/y2+WJi8uZYBF6MdI2pRWwbY6j+8bVdzfwjFBzW6rxHh5JALSUL80HH97qPxOHHGfiFOIQ2sLPeBJvvJBpnn7v786MQ+LwyPBIsJUSMpVSxIAJ2s0CdhfjvWIXMHG3gaBY0DtJIAQf3dSKdO4Aa3WidvfG9+YYRN0SW1agt6W0hzVKWqgTY/MgdzWIG2HRldSmd+eh3FKlJfo3cHp64ulrRjLv1gAlMi+igpaqGrYD8ba+XuGNDCglERmChXkQfGFsLZIDE6a7+bxaYMTYnieIxKMjpn399/AUtda8ODAcGKAoV7ij55NcNzdf9hJ+hBv8Ali8xD4zkOvl5of8AtI3T83UgfzOJcOoIeQo6Ag/Ogq4qTEoCgDtQr8Mc454hLZrMMf6uPLaflGxzGoj5dTSD+WHbljiHXycEnlo11D2dRpYfkwYfliBzjlIlj+tPKIGiUr1CmtXRyLieP+tVjVAUQdwe+NDALOHxZSrXTzkcr3iLc96lYe7FaXRsZrk3CeMQRrmY8zlnlnckwSoBqjNUuliQYwDTBl+d4084ZppozI1aiVLf2tNE/mbP54ZFiykoLPnchCnc9IylyPIVJW9BP4N+GFrjP2mXgiQHUwRAD3LuzvR9zb6b+WO5YWhT2cJIM3mbW2m21wPOrjamSh8olUpJJMCOQsTJJ3tpaumczqZFyTeZIZ1/Fny+sD89Bwg8nc0x5HNZoThunMhFqLoiytjvRDEbfLHX+KcB6uXSJX0PFoaKQC9EkXwtXkdwR5DEYRuJ8hyyvqOTjEn7yzp0r9wGTqqL306WrHO8OxeGUyph09021A/qJBv49dL1STlU32ajFwQYkaQRa9InMkmrLQn92OFfzWEKf5jHWucja5Rvfrj/AMWVnP8AhhYzX0Y5qZFhcQqBIS2YD/Eh9o9JNgEgWw7b4deZ+DSPHlxAocwybqzhLQxSxn1FSL9Y8Ymx2MYWtkIULZ9+YgX69fOKe+4hToW3OUBIvrakL6Kj/wA65j5wH/ehxK5vB62Zr/vP8zlst/li25I5Iny2dlzMoREaPQqa+o1nQSSQqiho9vPyxU85X1s3/r0I/PLQ/wCWJEvNvcRKmzIyD1kVZwSgrHBY0KlHyhVUvAefOhkmyM2T6thwN6DayT6xpNkE/EPAHteNbZV85NlYW3d2iVj39MSKHc/7Kkk+5xb8ocEmz2UWQDJimZCzCYN6fJCOEbYjwMPfK3JseT1OWMszCmkIql76UWzoW9+5JrcnbD8Xj8Ng1OFAhyTaSb8+QG/WoW3GG2lhuSVCLgCBPQ3NMOKDgH/TOIe3Vh/UwRX/AIYv8L/Jx1pPmPGYzEjofeNNMaH81jv88cezZpxR5AeeYH6JNVDqBTBgwYMVKfVRzVkzLlXUR9VttKXW/bfYmqJugT7e4U+U+TWYytPG0SGPpqrNqY2ysTbKCQNAG6i7I3qy+5vNpEheRgqr3YmgPH99CvnjHKZ+OVBJG6sh+8O1jaj7G/B3xpsYx9nDlCBYn4r+nKiHIBQDr+vwKouFcjRwLIqyynqIUoklVF3YUk2QfJPaxtZxb8D4SuVgSFCWCXuas6mLHt8yfyxOwYqvYt54EOKmTPnpQpZi+j/LjuZWOsveoD1MgS9l8AD8+99sZ5jkrJmJI3HpQmiWFkszMdyKvUzdqIvGHM/MskMgihCBtIdnYFgASwUBQRZOljZO1DY3smtqbNDMyLBLIralVlk0A7bgdUqhsXqo7777Y38LhsdiEB1ThA1HPpyj3as57ibDDmRSu8PH3v8AOui5nlvLvGkTRjpx/CoJA+YO9myLN9zjdmODQvIZGQFyhTVZvSwogb0LHkb4yyWd60Cypt1EDLfgsOx79jse/bCtyZms2+YkXMSEiFSrjUDchYqCPsxQ9Dnv5XGY008ttxZdy9nsSZMm8QOeskVbW9CkpgmfT61eJypl00tFGqOgcRtuwQvrttJNMSXa773WKrgPJJhzCyyzdQoD01obEgrqJCrdKzDt97vsBhtwu80ctGdknioTRVput9J1CiQQrBrqxpNkHwQcHiVurLTruUKEFRE87TqASbkaTNPcWpCSpInpv1if1NXGcykRIlkVfsrYO33a3v8ALv8ALxjXwnjMeZVniJKqxWyCL2BsX4IIIPzxzzP5/MM7yu5SVGr0kjQqCmUIWKWSG8lSXu9hh+5c4P8AVoFj21d2I7ajQoXuQoAUH2UY0eKcG/6dhULfXmUuMoBsBfN47QQYM1n4XHDFOKSgWTIM89vvO4iveNcBjzKgPYK3pYVtdWCGBVgSF2I8CqO+EdMqVICMxcZilo7M6PpBOvVS+kPV7Vh25i4g8MOqOgzMqayLCattRHnegL2tlvbCZ0GSGGbWgVnYAfEyFRJqL6rV+z6loVexJrDeFKcDRzGxMJB5wSa22TAM72HjTdyrxh8zCXcLYYAECrBRHG1mj667kbYucVfLOSWLLRhYxHqUOyDVszAWBqJIA2AF7AAeMWmMPFFBeVkECar614cGA4MQChXuDBgw2jS1l5fqWaaN9svmnLxN4jnb44j7Bz61+ZYe2I3PfB5cwYrR5MugYskWkuJTQVyj0JFVdQ0g6re/GGfPZFJo2jlVXRxTKexH/HnuMLy5mTISxxSymXLSCTQ8n7SIxoX0s/aVSitRIDencnGvhnipYdR/5ANDvbUdY9dbm1RyUEEVzaTlaJX9CuzXsn1bOBr/ALBiKg/nXzw28mcjyddc1ml0dPeGE0W1H+setgQOy9wdzVYYYOf8qVVpDNAGAI68UiAgiwdVFCK9mxZycw5ZWKNmMurCrUyoCLAI2LXuCD+eNHF8SxqkFvIRI1NzG8WA8atLxinG+zsAdYAE+MVYYMRv9Jxbfaxbix613B8jfcfPGYzsZFh4699S1+t45rs1jaoJFbsGNIzse51pQ3PqXYfPfbGI4jEbqWLYWfWuwHcnfYfPC7NXKlIqRjnHNPDJGzOYHSzBV3idHSFpFYCFUYWvYgjzh6j43l2NLPASATQkQmgLJ2PYDcnGnLcz5SRxHHmcu7m6VZEYmhZ2B8AE/li/gnHsKsrSgm3LS4M/KnIdLawtBgiqP6LuAy5XI6ZgVd5GfQe6ghVAPzIW/wDaw34XG59y1Bk67xkqDMsMgjUMQAxdgq6bI3F41w5zNZ0N0imVgDunUH2kz9N2Q6QRoi3U7nUflh+JZffdU+8Mkm828o18omokkAQL1u5hz7St9Sy7HqyD7WQf/Dwt3Y+zsLCL3s32GLvKZVYo1jQBURQqqPCqKA/TGjhPB4ssmiJas6mYkszse7Ox3dj7nE3FN51OUNt/CPUnmfsNvM04Dc0Y8Jrvj3BisKdXNOIZzM5qF5jIOisqDQCnoJ0FfTosga1BJcE7ntWK9UgBcz9RvhZYwwAJNhmLNYQAKg2oksO/jpa8BhEDwKmmN9VgE36vIJs2Nq9qHthGkyU2VmRpIjJ02sEB9ElAhW1KraCD6tLDYjzQOO2wGOaeQtpAyx8IEJJHjztc9fOudxWGcbdQ7qCIVqY6xy6aVL4PxZctlZRlmlmmoOIXRqjUMFJAT0sArAnS3qoHbfDZy7n5JsukkydN2u1oiwCQGAbcAgA0ffC1y7kp2zHVii+qwFgXXf1gX6VDoGqzsAFRbJGok4d8YfFVNhRSBKiZJmSLfCYt9a2sKqWgCNN4I9ATp5fKkLnjKyJmROVuBo0Rnr4CpkNsb2B1KLIA377bry54OQsX2khICooJJPuANyALJrwDuMdXz2SWaNo3sqwo0SD+oNjC8eU8oJI43lZnWyI2kQM41M42ADUpL0VrubvGtw7jDKGA26DKdIEggAwTcb2Olr1k4zhIee7QHWJv+uVW3LuTeHKQxyVrSMBq7X+p/v74SIeYmyudzJ+z0NmNDB7BIDturagB+0PcH4T28dJOObtAr54o96WzThgCVsEv5UgjeuxxR4UUPKfU6JBBJHnNvtVrHqU2GgjXMB9aZMzzJG2bhjinRtdABGRlsElxJQJtkoIAR6gbxd8Sz4hieRgSFF0O5PYAfiSB+eK6Dl/KRSoQAJLJQNLIxJA3IVnOqge9GsWmdy6yRujLqVlIK+4I7X4/HGe+5h1LaCUnKBeQAT3jOnS09KuoDmU5on1rmrytmZJFC08z0AL02wqwTuyqqklqF6WIHjHUDjnGT5QzTRq9aJCybF6ZbD6nOn4SrkMNJDG5LAsAN/HOLS5WJDHBNmm7HRV7AeptKk799lrY9tgel/iR9vGrYYwykkIBSADpER3iYgiAL6g61l8MYUwHFuAyogk+V7eM7aEeAn8TyfVhkjsDWjKCRYBYEA15o74pf6FRtDod31nUWkB7lwqsNJtdNIo339N3ZJxv4NzFJNp6mTzMOq92FqKF7nYi+3w9/wAcQY/pIyhuzIu5q1G496DWt+zUR5Axz7LGORLbIJgyct+mon0raSc3wzTNBGVVVLFiAAWPdiB3PzPfGzHOIebZDmusZJRB1SCNigho76AT28keq7PbbHRlNixiPiPDXsEUdr/UJ/I8RvUi21Nxm3E0HBgODGcKjr3BgwYbRoxQc7cutncqYkIV9SsrEkVvTbgeY2cfni/wYlZeUy4lxGoM0CJEVplyatGYiPQylCP4SKr9MLfJvKnRygTNxxyTF2LF1R+x0rvv9xVxPzHNCJMY9DlQ6o0ligzaa2uyAWUE+L7GjjCPmi5+n0yEMhjD6t9akrumnZdSkXqvsartpt4bHJaUlKTBAXPQTfXrca2FRFSJ16VV8t8iRxvmfrMMMimUiAOiPpgFsoFg6d3YVt2/DBnOQozn4XSGEZXQxliCIEaVNYjJSqY1K29fd38Yu4eZo2m6QEm7FBIQulnW7A9WrurAEgAkd9xeiXmmp+n07QSCMvq31MVFhdO6hmAvVfc12uwDxJTqlZTJRJGndiJF/PnNCW486q+YOQo3lyxy8MMaCWswqIiB4bV6YADWNcait/i9rwc0chxyCD6rDDFUqibpoiaoG/aA0Bq7DbFvxfmdYHK9Nn0qGkIIGlTfYH4zSk1ttW9msaZ+aSs+gRgxiRIy2o6iX0eoLVUC42uyLPsC5gcSIbWgGAkkSdRuTe+tvKgS2JFQucuTFmy4XKRRRShxuiohMbho5BYAsdN2Nfw+9Yn8z8vdXKsuXVUljp4SABTp2F9vULXf97Eri/MCwMqaHkYjUQmnZbq/UwFk3Q80e2PeI8eWOBJUHU6unpi9IOpSwJNEqNIJ7E7VWKzZxpDMAm5yzubW8Lb8zTjkvWOT4KPqKZWUenoLEw7/AHAprGHKHCHyuTihlIZ116mBJBLO7XZ9wcRxzeOkD0z1C7IYwwoFQCW1kD06WXxdsBXerfhufE0ayKCAbFGrBUlSDW2zAjbbbEWJaxbTSu1TCSv/ANhP5PjHSilSSbHapWDBio49zB9XKKsfUZ9RA1aQAukHejvbLQr8xinhcK7inQyymVHQUXXUMoK1mAN6t8GI+QzomiSVb0uoYA96YXviRiFSSklKtRTwZuKMGDBhtGjBiv49nWiy7tGGL7BaUvRYgXpAJIF3XywuzR57MgRyIUU/FqVUUj+MrI5k/sLQPZqGLrGE7VOdSgkTub+Q3ogTW7jnN7Vpymk2QolYWpYmvQPvAdy5222DeKjl+sxOrTSlGaUOFkQiSRoiun1UqR3pWkALUGrvYy5i4SYdCyOsgNvSRkELGLsoTIrjVpGkjcke2Gbl/g0YiikaLLiXSDrRE+92oqKvSRZXa7rY43Frw+Fwstf1Wzb/ADGnP5VKvKkdzff61dYUOOcmyvK0kDqNba92ZGR/JVlVu537CiT3Ha5Vyxb1ZtbNfAKWzsRa9hvvvtv7YEmNlj9bokVagAWwNV3rsCfa8ZeFU7hVFTZ2giKrPYRDwyr2v50u8K5KzC5qKeaRZChHqeaSRgoDbLqiFbn398POKcQmtxnCRQ+Jd/mPV8v542BDQPTnJBoW4utzZ9W++25uj7YWLcXiVBSyLCLAD70W8OloEJPqfyatMGKhcoRR6MxPc3L5+fr3rb8PGMPqou+i9jb1TntQ33aiDv8A+HFX+XT/AMvp/dU2Qc/p+aucDC/nityuXKyX0kHhmEhJ39we/wCHzxv4tm5I4meKMyuK0oPJJAs/IdzXthhZ74Qk69R9ZgedMUIrlfGJQ8sqrZbrO6gC7+3bSAPNtQr546PydmdeShO/pBTfyIyVB/RRhIHK04gDiKXqa9FUNWkIpD1f/ag46LwvNvLEryRtE5vUhN0QSP0NWPkcdb/EOIbcw7aGyFBJiQRNhGnJXPS1WH15soB0Eem/n9qlHBgODHGCqte4MGDDaNGIue4lHDRkarIFedz3r2HcnwMSsVnHuCrmIyKAcfC1WRRBruNjVb7ea2xPhw0XUh0wneKBpBXOa0aRy3UaSIltRB1t0irDwNOpaWqpBiKnEf8Akyyqak1MQ+s31QrnXd2WNbjzqI+WJcPKGa0qrZc1obUA0QXWTCVode6AQi7BHivGZ5QzIQk5ZCBGv2QdCNSu8hXSG+H1aRTXXnHqX8/gUpCc6NI+JPp7tWX2a+tYPnumglBbWksjgmvjXqliVqtJp9gBWraiAcaVzgaIuTchkS31nV1WEdNquww1bAdtIHyxt/o7MBRyszqulgm4DPrlLjVeoFlYKX7nz5xL/ohmT/URBSGtAyBQzSI9BLrQNNVfbzhKx2CQuSpPwxOZOn/HX9UsiyKhzcUEwnll9Z6Vn1EAoDKAoA+Eek7jy5xojzgMcmsguMxoLknUW1qA5a71gHY3tpXFpmOWsy7lzlVj1sdaxvFprpum2qT1WzaqIA+V7nDK8jZnStpCoCyKVLjfW8bA6QjrXo3Us13uTviNriOCbaSCtIgREgx0tRLayTaibiZnlLyE30Vog6QFMcTN2rfW5N+PFY1NxQtHlUc2qkqqk1W69OwKDMq2ov5nvviRn+B5hpzIcqQxMSuYypVwv7QrqcaVbtoobKLsk49j5ZzBy8ca5VE6Qca2ddbMyaNVljoUqRagndBVAC6yMVg0NYe6e7/8k27pnfc38dacUKJVVM/EgJiBqKiXSFViQJG1am0kgaiNiDt583h15AncwurfCrkJvqq9yurzuQT7FyNqoKGa5SzIdyYJDaLSgK6mQKq6rBogKp2bySfbD1ymrpG8bxNGquxQkVqEjO1V40k17bj5gU/4gfYdwf8A2lJVcaKFusc9j0NPYBCoIqy4rxJcvC8r3pQXQrckgAb7CyQLOw7nHNs3xB5upLLpYmPUm9jpsGoKPuqdP4sKY7mh1THPs1wHMSzys8LhjqkQ6l0EqygISDRuEaBdUdRI8ir/AAjjcNhHVuPAAj+okTBgQkHlOZRF4EeNPjOHcxDYQib7DS17+kDaTNWuQyefy/SSNoZoTpB1kgxrX46tvHqfx2GL3MTZgD0xxMf9Yf8AFBX88R+WoswkQTMKoCALGbBYqBXrolbFDcHf2Hm3xzuOfl8hQQSN0iArr3YHpFabKRkET4HUetU0HMR3EmXzKsoJak1Lt+6w+MfgP88ReGc+5WWNWeRYmIso+oab8aioU7eRt+OL3NyhY3YgkKpJCgkkAEkADcn2rHKctkMwFVDHIHYQ9JOmxVlckHW9ARlQN9tsaHDcHg8YlZelEERB8Z12Fp5c6tNpRPfVHlNdN4VxuLM6zC2tUbSWA9JNA+k9mFEbj+6jifhQ5B4EI0Ep6ySBTC8b0BaMNx6QWFAVuQNTAYaM+HMUgjID6G0E9g1HST+dYysaw03iC0yqU6Sfn/sUwnlWOa4XFIQZIonIFAuisQPYEjtjfFEFUKoCqBQAAAAHYADYDCBynndM3U1skfRMkpkY7g1pJs+ptX3hex7+pbduGcUjzEYlibUhv5EEdwQdwQfGLnF+GO8OdLKl50iLiYBImPH7VTweKTiWw4BEzY62MV5nhZX9t53jIHt8Vn/jfERI6/q8yKo2HHq00APiF9r3ruffG3PREMSFnexY0SaRftWoV2Hv3OMDlSO0UjU17y99PZtzv+B9sVW4CAJ+f+VaaTA9/msY42FXHmGNlv2u257H1AHYA12rB9TFUIJD2YAy+fYHUaO7fI1+GMUyxC0uXPciml7iqNb9q2rHrZGrHQTT3synYDtt3HbxtiXNfX5/506fc/5VkctuQYdhtq6vhdWnzfY+ff5Y1pDdDoRb9/tdrUUBsD4vb5HHqZSr0wQb3/WHdWJ7+k3YP88YmALWmPKDYDduzdiB6d+wA/4GCDt9/wDOl71/yqfkiFsFY0LG6Vr1E3Z7D2xnxHiUcCGSVgqihdE7n5AEn/IE+MRMgq9StOWDAWNHxC/yG1Xviu59yMkuWAjUtpclgLJrRItgDc0WF1ZrejWIUMocxKULMA6n/c1VxCihJUkSYpkBxqbNoHEZddZBYJY1FR3IHcj5457nubZGr6vrgjjjXQihHDMLFWA2pQAoC7ebHtN4TmjmuJJMqMulB1bN6SI5V8EhbMigLdmmNdzi4rgzjaC46YEE+Y0B8ek1QTxBta8iLmQPyR4b09HBgODGIK0K9wYMGG0a8vHuOP5JW/0ihQo85zAJmSTUSmpQ6MAKChOpsSdh2XTh1+kDiMsUMYjeSJWepJIxbBdu3nsS1CidFA98bL3Cih5tpK5zDl/vy36U/IZA5+/t4014iZ3isULRrI4UysEQG/Ux8Ch8x8t8c5Tj2aTL5eRppzGs7faVZkiqL46W5ArFxfkDzWInEJZZ8pDNJPMSJmiu6IImFSDTXrClaIr4BvidvgpzDtFiJi2s36dL0Mipg29n8V1zETivE0y8LyyXpUdh3JOwA8WSfND3oYq+b5posk3QLFwAur71AGzfgkgC/Gr3o4SWglkyWaYyZh4EKmLrF7ZiHVx6mLFfUh0kkAk+e1bB8ODyQ4pXdzARubj8/U7UUIzQTpMfT810fgvEjmIVlMbxarpHq6BIB28ECx8iMZZXjEMokMcsbCMkOwYUpAs2e2w3vtiuyGTjXhyo5keMwWxJLMVYFiL7mgaAN7AA3hJ4RG0kedy8MU6rMFeIldgsdAq25OqtO290dzhzWBbeLigYAVblE9b2F/KmJEia6Jwzj0GZ1CCWOQp8QU7i+xrvR8HscTicJHKGTkbNLMcu2XWPL9Jgap3PTvTXdbQm/nvRJxo554JLPmQTC88ejSir2Rjp9Xah9+zYPw70MI8PaOJ7ELgRN4PlqB110pyUyYJ9+/e1X/GOZHjzUOWhjV2ei5Z9OlLANfvMBvW3gC72vZplRSzsqqO7MQAPxJ2GETL8sFc9k+qjSMsStLJRI60aAKxet/Ug7ne/nWLTnng8s4hKR9VI2torrV280aNXRo1v74LmGYLjTSVQCJKuZvzMbW0pQkxfb536/j70xPxGJdJMkY1Astuo1Koskb7gDckdhiJPzPlUUM2YgAZdSnqL6lBq1o+oXtthIbkrMxwQGNELq0p6VikWZXUoDdDZy22wO3zxIyHJ02rJLNEjRx9TqhipGlmzBUVfq+OM129+xxJ/IYRIzF2ddCJtm+sCNr0MvM+7+/OuhYMGDGDQoxrbMKGCllDNuFJFmu9DucUPNXF5Y3hhy5AklJ3IB2FADcECySSaOyNWEvi6ziaVptInUo1hRtoCldNMQQdO3bctt4xtYHhJxIClLAkEgb6xpynes/FY5LG0wQDyvXQeF8wLPNPEFdTCQLbbV3BIHcUR57ggjY4kcaestOfaKQ/orYVuSZ9eamd5GeV0u9GlWAKAkE0TXoFFE239V3hj5lkC5PMX5idR82YFVH5sQPzxHiMKGsWlpA/489bTrfXpUzTudorPX6nlXNMuYgxGYaQaR6dHRu1Jph1SForp3HZl3Hs5fR6AICsYYRJQ9RRiZNy1OmzqFKAEgHxQ04Xxk5NBzCtSJKEBA3RqUdQH7w1sUZT8/GoYf+C5/rQRyEAFl9QHYMLDAfIMDju/4xxaVMlDYzDOUkz8KhqIjcbzzsKweBpUPjEGAdNQdDPTlFuZrXmcsTLfTdgdy3VIAPb4b9t//fGhMoR6uhVWbaYncH8TXnv7Yzziu/7SFGC2QOrXsNxW/wCe3b8MamyWp7MMF3uNZOxq/He68f344JBISAT8/wDP7V2CTbX5/wCVZfUhv9hFv2uQ73THwfvC8YLkx2EWVHy1k3Vfw+DjYYAuyplQNVgk127GqNECv/btj3pAWAuUHaxfsN728ECvwOHZzz+Z/upZj7/3WIjAA9OVXbszXR1EkX7efxGCk3v6nXpvt231X+mw+RxigFj1ZM2V7AXe1gb72b/XAMyunaTJ+LpbXcGvvdyQTgwfc0orfw6XU3xZdqG+gHUPA/s7g7YruYeI52NSYYVI10GUGRtG3q0+5s7Ua0/xWsw8QAG00AqySENEeN9W23fv77YtDJpTUxGwsnxsNziIq7JwLUgEciD+BUTid647nuJktPqLtI5Pq0RxnVoUG1Dekhgb87Xhq5b4lnSAsEcbQd1d4hCNJv4dB0neu2q9+1b1XD6m+sssLzB45GiIUsUZpLU6lsB6cE6ST9ke/bDRyBmVMUsY1aklJYEVQcbUO6k6SSCAdRb3BPTcSdAw5GQHLAg9QL20jTYViYOA6SB8cmfAxy31pobBgODHEitevcGDBhtGqM5iDL5uKFIAHnVvtFC7aQzUd9W+g9hXbEqXjERzIypVy5Qv8FpQrYntdEGvmPOFP6R4368Bj6mrSw9Bo1UmoaqOm0LC+wsXQs40nKvJmI5sos4H1NlV3D61+EUS25e9ZHezuLFY6BOCQ62h1atUm8/1AmCT9uholNgZ1/MUz5njH/Lo8o0KMjRlw5NkFPAQrVdt799sW8QjYDToIU7VpOk/Kuxxy3gvBphITJDmVqCfWx1vqYqo9Jaq1UQBd997s4Z/o14c0UUuqHpguuliulnAH3gDR09gwoGztscLG4JtprMhd0gW5kkydfkKK0BOhnSr7jHHo4InclXKgnQHUE0QD3OwBIsntf5YIuNwNHCZGjjM6oyRyMgY6gCAAT6jZrbzhMy3KJJz7tlzrLARNVawxGul+98I3I/DzjX/AEenXMZIrA5aOPLLIWAMf2Yj1AkdtGm1IPxAijeCMDhYy9pcXmw/pBjXrrztTSBz501cuc1rmFbq9KFus0SJ1L10qN6dQUk042AxdZrOpGuqR0Rbq3YKLPi2NXhC4Dy/mcvnet9XDIXKnUygqpCjqpbbeVK1uAaO++/6TIRqhYutgNSMjuPmSFBoG13PlR3F4Y5gWHMUltpXdUJteDy5+tOygryg/L5fb9XpnzXNWUjCM+YhCuGKNrBDBe9EWDR2/EVjZJzDllmEDTRCU7CMsLs9h8iR474R+CctSTR5ItGGhEkrvqoDpM8pG12dWoEAdw3sTib/AEEmOYOox9IzLKZN9dqQ1DfyRe4FFm3PYleBwaFFKnLidxzIHyEkbzaiUAEjNz26+O/3pii5yyjdOph9qzKnpcWyVYNr6e4q6vxeIMfOqvmIwmg5d4XlLtrD0mr4UIvbSdiL8+10ef8Ao9laSdkqiwaJS3c2u/8ADQRfx1N3xcScmNqiKulR5Z4aN2zsjLfbYWbvv8sOLHD0CQuZB1OlraDW4HKQfANKQBM/L3/ufObwvnjKzsyo7DTGZCXRkGgVqILAXpJF/jjfwnmzLZmQxwuzMFLUY5F2BANF1F7kfrhVTkWWIKzMrLHFMGWMMWdpHLgAULr0Aknx474x5A4TKMz1GSZY44mjHUq7Yx0oo0wAQ7/he5wncFguzccbWbC1xr6Xn707KmFEHT37+9dEwYMGOeplKnOk0cUmXmMZkkRiQLYKET1FjQNFSQQTsLJOy7U+YkfiGb+yXR6FFtR0IpY630kiyWIVQd67/Fp6HiDwp8uVb6sYNOr1dLRWr56Nr/HG1huIdi1KUEqSICpkCTy08OdUH8L2xyqPdJkiNY6/WqHL8hquYVy5aJNLKCSXMg7ktsEWwppas7bAU1xzDwhsxGqo4TS4aipYNQNA0wIokHzuBti0wYq/9SxPbIfzd5GhgGOsGpxhWghTYFjqKoOHcAkGTky0zIL1hGW20q1EE2FLEOWO/wAtyd8buA8u/Vmduqza+66Qq3d6q3Orxd7+fGLnGnN5pYkaRzSoCWPsB/f+GCviOJdC25s4qSkAQVen0pDDtpKVRdIgHpUHPxRoygDLhpD2kIUubBoeSb+R3rbGK5F9gIcsoWiN272O1KK7fyGEXjc0udlYxxnW8elUoMVRCfUSWADW47GgaA1d8XfDOdMwsyQ52BY9Wr1jWp9Ks16WB1/DRKsasY03eHvNNJKSCqJKZuPnflUbHEQ4TbuzAN4P26UxJw01Rjy1Ensh+HwO3fxj2PJSA3WX3O/oPYnffvdY18vcyx5xWaMOuggEOAD6hYOxIo7+b2xu4xxuPLBTJqJY0qqLJrudyAANtyR3HvjLP8x2nY5e9yq846Wwc9o1n915HkZAQS8dAjYRr7jz4/4/LMZOTf7Rewr0L40/4Bh/tfLG/I51Zo1kjNqwsGq/UHcEGwR7jGji/F0y8et9R3ChVq2Y3sLIHYE2SNgcRBTyl9mB3tIga+lNLwCcxIjnatmVyzret9diq0gDHnFOKR5eMySkhQQLAJNn5Dc/5A4x4RxZMxHrQMNypVqtWHg0SOxB2JFEYj8z8KbMZZo0rVastmgSpBq62sWL8XhzaAcSlGI7okBW0Cb0kqC4VNjv0rZl+PwyTmBX1OEDitwykKfSezelkO3hh86sccf4g2YSUiRCjEIrLRW0VY1A2ulJjU2pZD2JAx0DkfNF8ooYsWRnUhjZXe1W7OoBGXe/7sa3E+DfyuHTiEKkGBzvEkyLRNqkU0UpCjofx6c/Sr84MBwY54VFXuPGahZ2A849xpzsOuN1HdlZf1BH+OEkAkA0q1JxeErqWaIrpL2HUjSt22x3AINn5Y08O5jy2YbTDPDI2nVpVwTpPmu48frhC4Zy5moZNbxBI44sypexusnUcbd7DEChY2sHG3kPl53lhzGmNY4zLTj4nJ6iFSLNUT8h6AasnG85w3DIbWvtJjS4ibwPOPnUnZ2JnT99enWnrNcey8TlJJo0dU6jBmApLA1HwBZGKrmPnKOHLSS5d4ZXQI1aiQFkFqx0bkEdiNt7ugcR+ceVHzUsLRnSQadrApTsTX3tjde6Liuy/I0oyeZiGlXlakBbZYxq0ixfYuwr2UYZh8PgsiHFrvIlJPW/y98wEiJJ+XWrKTnxBmhAVWmShIC5+2Omo60djqoNdWCNsaeTudBMRBmHJzDPIFPSKqyrZABA0k6QTV4kTcrN9dhlUR6EjYN83KlbArvYU3iFwTkaWKSB3eMGOWSRgLJIZWAW6F/F39h5xIU4AskCxyg63zd7p4SOooDLHW30M/amHmDj8WVjJlfQzBtACsxJA7gKCaBI3IoWMKvBuaEjycf1lZ805kmCnSsraUcgWXIB2rtZxd808qNmnjkjlEboKsgMK9Xggg/Ef0BBBGKmX6P5TBFGJk9EkjkEErbuW7V6iLG5rdfmRgYQYIMJC13Jk9ICtLeG96cAggSfd+nhVvmufsrGsbEylZIxIpWNm9B967Eb2Pkca+Nc/wAEB0qks7aA/wBmBQUgMLZiKtSDsDQIurxCX6PTphBlX7KJo/gJsszNfcbAGvyPvio47ynKjIkcUkgWGOPqiTQHKBQS60VC+kGmbYgntWJGMNw5awAonXUwNbXttyNJCUEgE/QfXpNM+f5+y0LqrdQ2quzKoIRXAILWwJ2IJ0hqG+Nbc+IuYlhaGULFq1SjSVpQd6Bu2YaQPcjfxitzP0drMsTR5gColRmCq4bSoUkA2rbg/qe/YXcHKSh80zOWGZ02oUDToZ2HvZt/w27b4hUjhyE6kmL66yL6RpPpTRltrp87fuqxPpIUpKxy8qskfVRSyfaJaiwwsKRqU1vsRV4zzHP+kZioCTEsbL671iQOd6W1A0Htqvb3xLyHIkMaOpaSQsgS2JOhBRCrZND0r3vZQNhjTlvo9ijjkSOWdeoEUnVuFQsQB2NWffwB727NwyTY6jnpad/H18KJyzI96fv5Vb8t8VbM5ZJnVFL3QR9akAkAg15AuvGLPEDgnBkysQijJItmJPcsxJJ9hucT8Yr5QXVFv4ZMeG1Nqh504sIMq9/1gZL32BVtTbbmlB2HclR5wr8EmzEcx+rokrGMAqQFoIe9mVR3bYb0P52n0h8NkkVWATpIpDWfvOyACq3sha8fFfgGHyVnLzR1CtSyqvz0tGyn80s/lj0DhSWWuAPqCQpRgkGYsrQwRoO951zmL7RXEWrwBI23GtxubeVX/DMzn2l+2iiSIqfa1bwdpGLWaBGwre72MTiPCuJuVMecgQVuBEAL/wBpWJ/lhqxrmnVBqdlUbC2IAs7Dc7bnbHFfzx7TMhtI2jLI/wDaa3Q3AgqJ6/6isMlG6xqJWDuB6nC6Qx968f8AHbFDzrxSMQvAdfUZVdQqM16XBAJANWUI3wyKwIsEEHsR5xW5zlyCaXqyp1G0hdLbqACxB09r9R3+eI8K62h8OvTa9o126RQeQpTZSjfnypGykmYgH1mLSqOxis6WBKM/xKQGUFgd1bfa/l0Phub6sMclD1orUN61AGv51jRm+AwvCINOiMEEBPTRBvau293+JxnwrhEeWTRECFLFt2Lbmr7nbt2Hz9zi3j8a1i05ohcnbVO0mdRVfCYVWH7gMpgeu/r41i6w5SF3VEjRbdgigWfwFWx2A/IYSVhn4jOQx00tn4isKE7KoUqWZiO9i9JNgALh341w36xA8WrSWohquirBhYsWLUWLG2FCTkWcnf6sfnqf/wDVi1wt5lCFrWuHDoSJgc6r49Dy1pSlOZG4BiTtUd+WKlTLJxErItkRDrCvvbfbEBqN0CDTXiNxvIPHKsT5lp9PqZdU3obbSDqmYajZNVsB/EMTRyDmNVg5cbCqklBBBLXYjBu6/TErJ8hSWFlaJY/IjLEsPIsqui/LbnfwdxqoxjDagtb4UANMoknxAny9TVR1p9xHZoaKSd81gPW9XvJsOnJxbVq1PfltTEhj8yunGzmXjX1aHWApZmCqG7diSTXgKGPceBYvFqiAAAAADYAeAPGF3inJqzzdV5pCCRcZAKhRptF7aA1b9+5xzeHcw7uLLuJMJkmLmb/Db610LSUoCUnQUq8UzU8rJLmEZQRoRumUXy2wYlrIBNn90fm1cmZ2EQRxLJGZWUysgYEjWdW9dioZRXyxZ8b4KuZQKzMultQZasGmHkEEEMf1xB4NymuWm6iyOw0FQrBdixUkgqAKOkbV77742MVxTDYvABlXcKSSEpFul/MzVpbwW0EREHQC3qTPOr04MBwY5YVVr3BgwYbRqo5h4/FllAlSWTqWAiJqsbXdkDz2ve8VkvO+VgihMccrRyqzIIoxtubBBZSGLavzBv55c78tS5wRCJkAQ2VcnSe25A7/AOHsb2gR8hS6IFMsY6XWJ2Y31DMQBsO3UFn+Htjdw7WC7BBdVeTInoY28PWiAnUn36fnWrXI8+5WVJXBkURBWOtCCyvYUqNy1kEVsb8Y0J9IuXMTyaJx0ygZCihqe9Lj16SvpbcG9u3bELK/Rsqo6NLqDQpHstfDdk+r5t+t4lLyErRSrNM8kktapCANl1UKFfvNvtvXtu4o4YCYUSJHPS07ePyijCY1PuOnj6aXrbPz9Eiylop/sphEQOnZJF6h66017m/lin5k53d4IpMsJo6kPU1aFoxsAYm+L4gSbB7afc4sIvo9AjZWzEjF5Y5GcqCSY7ru3cnuT7dsb5uQ0bLPB1XAklMpbSLBKhaX22ANm9/0w9tfDWlhQvB6xEXtHOh3Rre/yrFOdmbNw5YZchnVS+uTSUsAtS6fXoujuDsdvOJPNPMz5YxxwxCWWS6DMVACgk9gSTQbYfun5A+Z/lVHzQzUszaY2WQIaCqYxsdXgCrPv5NYk8X5fy+fRC9OvdXRlII+Roqd/wDH54rZsEHG1Ze7He1+LzInyikIkT79/rrSTzTx587Blx0G0s5DxB/2kivo6asF3/hatuopoEXhi+keVxkSFACn9oSewAJAoA6txuO1LW94tJuVoSsCLqRYHDqB5IZW3Jsm2Wye5s4947Hl8wDk5JVV3XVoDKH072QDe1XvWJhi2S412ae6gqJFzAnXyF6dnSFJIFh87z9KUs/zNPkI4IYostH9lrMJ6khBJckalb0A0aZgdz8jWTZ+d+K5aVQiiVAEBLG8uwDsT6qDgByNvFV5LDn+T8tmmSUszUoAKspDAAC7o3sB8tvxxPj5dhV4XCnVAgSMlj6VClfzOliLPvh5xuFSmQnvkKCrbnxPPnemjLAtz/R1qm5sas7w/YkdbtqYUTQvbY/n37e+KfgfOmafMwrK0RikmaEqsekg6dSm9R7Wq/O/zw+Zjh8cjI7oGaM2hP3T7+2IUPK2WRkZYlBR9am2+OgNW53NAVfasV2cZhwz2biJISRoLGVGRy1FC3L3f9elWuDBgxi0qpuYeCy5jQElVEXcoUJ1MCNJJDDYe3ub8DFY/JkitG0M6oyJGAxjJOtEKFvjohl2Km/O/tGzOeVOLl5ZOkqJps9iGVCFJPwqWZ2vb1RVfjG7h3P6yOBII4Y5ATHIXuqBYawaBsDwe+293jrGU8TZYSnDmUBGY90RC9QZHesOsaVAvAocJcKZNjMnbTfmdqb8Q+L8MXMRNG210QavSw3Bo7HfuDsRY84o/o+zUjwSdV3ciTuxJNtHGx79hqYnT4vE3mGLNkr9WYaSNLKNAYE/e1MDQrbYWO4DXQxFYVWHxZZzgFJ1NhzqwQQYNJ2QnzMfTETMXVzGiBmZNCWAgjtVYUponTsupmG+HPlng8kCN1ZHd3IJBdnC1fYt3JJN0AOwAobq3EMvNkWjbVDqVToAoncAEaHcO9VWsdwzWFNYbeGcyQzaQHVZGA+zJog1uo1Aa69x7Y1uJB1xntGUyg6qA5HfkKDrrWcJBEx5+lWuDBgxzFKoHGuMplY+pIHK6gvoXUbN15H4fiQO5xCzvOeVjjLiRZCNPoRkLerfsWA2G532AOLmaFXUqwDKwIKkWCD3BHkY55y9w6JOIiMgERvOEDG6YPan5mlY2fK33F418Dh2Hm1qcBlAm245dP30qniHVtqSBoox4GD610KCXUqtTDUAaYURYuiPBHkYyklCi2IA9yQP78ZYruL8KM2mioKk7MupTqFbi968YoYdDTjoS4rKnnEx70qw4VJTKRJrdBxNGeRLpozvZG+12N7oe5xl/pOLSG6kekmg2paJHi7xUZ3hCRa55HVVBck6CaVkKAVvdE9vyxhkeW/slHUDAkuDpP300g7m9tm/LxjZOE4cUhfakCE/0n4oOYAxGsHwNUg7iZKcg332mx+vpTDrHuN+3zx5HKGFqQR7gg/3YWV5ccz7ikCadfpJNR6BQ7gea/zxbcB4P9XRlLBixvYEAUAPJ+V/n7AYr4vBYRlrMh/MogHKBzmQTOw+ulSNPvLXCkQJN5961ZHBgODGQKuV7gwYMNo0YMGDCpUp/SLxKeLLgws0Y3ZpQSCukWBQU2DuT22Xzha4nxjMRZ36ysMInOW9cbliFX7E0GWr3oD+32x0LjfBkzULQyFgrd9JAPYjyD4JxFzPKcEkhkcOSY+n8RrT6Pbe/Qvf2PvjewWOw7TQS4n/AJA21Bjr7jxpwKRqPduvjS/xH6SijJ04C6mNJHstdOoYqlKQSAfvEWRW3c17cYkysvE5Y+mWDxG3DkabzF2NQ3pasVQrY1hnz/IeVm0akYBFCDS1elQABdFhsANiO3vvibPyxl3EoZL6xBk9TerTqre9vibt+8cPTi8A2kBCDeM3WFA8+hoDLaR4/KajJLM/D3bM9PqNHI1J8Ok2VHc76avc7+ThM5U5vmhWGGoJIgsg0pfUUoJGBY6iBZUggqCAQfx6U2TQx9KqTToobUtVQ9tsRchy9l4bMcSgldJJtiV9rYnY+R5rFdnG4dLbiHETmMgbC3jaKKSMpBHv340l8L57zJcluhKrxuwRAQYmU0AxDE1exB9Qse+KrKcTfNZhZJHjdmy8+yrQQdM+hhfceR+RsUT03LcGhj1aIkGsU216h7G7sfLtjXDy9l0fWsKBqIur2bv32NjY/LbtiyniWFQVFDcEiARHseWsXp5Wm8DWuaycw5mLK5WOFxAuhvUiru+uSr1KwAsdvTZ1b9gLSbmSZ85k9WYIjkEBKQsp9UgT4l7sjMSt7lQQQPJfn4bEVCmKMqvwgotD8BVDB/o6LWJOmmsdm0ixtWx8bbX7bYarimHVJ7K/evbfyphIO3P9elScGDBjn6bRjCaYKpY3QFmgSdvkNzjPBgjW9KkDmzmaGXXGICZY0JEjOkRQlboE3q8Wnn2Io4XEzCa02VwFYsFljjNWuwY3Vk9lpj4Oxw/c9ZWI5V3dY9doAxA1UXW1U/FZXVQHzwiZnhsccUMqG5G6jMjAMqGJtINHbQTsQ12LO1HHpPA8Q0cHlbBTJy6k94JkmQRAPSI6609k4hKFpSr4jY6RvyOtPnKPHoJl6eXhkiVQSbX02av1WSzEm999jeLDmSOU5dhDq1WthTTFbGoKbFHTfY37b1ifl0UKAgULXpC0Fo+1bVjZjhF4lIxQfbRYGYUc03m/Od6rlBU2UqOo1Fq5Xw+KR8ysO6vI7gtLrJVY0DAUTqqjsLFaifOLDmDgE2XhMj9KWMEawoYEAmrFn3I38bfiJGWyWYfiSZj6tIkZke9bINKtEqajvvupNCxuACcX/OUM8mWMeXjEhkOlt1Gle9gMy2brz747/E/xJikYthtlaQ2UpzJ7uUE/GJ2jxrnW+EMKbWpxJKgTBMz0PsVnynxIzQepizRsULHuwoMrH3JRls+SDi2zDUjGwKUmzvVDvXmsUHJfDJIUkEiFLKaQSpJCoBfpYgdvfxibzTmwmWkBIDSKY1HklxWw80CWPsATjiuIstHiS28NBQVWi4g8ugrdwZcUwjtPigTOs1Sco8YYEjMSOA8SyDqOWorqMnqPw+kq2nts1djhe4flBPmqzJMTzsHjliJUg2xMe+6EhhW5IYDvZGPMh6suksxDxSs7Ie+hg7DpGvOmtI82y1tvZ8Z5bkXLpIxe2pnG5MMhJKla30iwjV7BtrY43ilpp1UKylfdtsRy89QddN6vussOAGddOh6/an5FoAb7CtySdvcncn54Sed+P6i+XRwmhQ0hui5NFY199jqJ/wD4bvlPjsmYjYSxsrx6QWo6ZLHxKaAvbcC6se9CTxjhMMqlXSjJt1FQFhVfe0mvHfxjnMOBhcVDwkjlfz62p2GWlDgUoTFU+fzCycJUhgw0RKxvypQMD8wQbxZ5fOmNspEzsS6G7C+qlBFk7jftXfzjyXhsTZToDqLGAq2EIY1W9ad7rc1741LwmMvl3Mk7NCKUtH3skeo9Px2Haqv5mwFtKQUqmMyzpzT3duetVOzP8wpcWiPO/wCRUDh2dWSTrSvmGKMSoVWKKCvmhpFAkeDtud8WfAeYfrDMCqId6XUS1A0b9NeRuD5O22JOWgjii6J1sACCdDbhu/wrXn8ca+CcMWMsySTuCAoWQmlAJPpBArv3GHOu4VxlwqSc1gg7Redovrf1oOh0upKLIvP2q1ODAcGMMVJXmrBqwYMKjRqwasGDCilRqwasGDCilRqwasGDCilRqwasGDCilRqwasGDCilRqwasGDCilRqwasGDCilRqx7eDBhUqhcS4XFOFEq6gragNTLvRH3SL2J2PvjTJy7ligToRaRZFLpKk9yGWmBPuDgwYnTiHUABKyANLm3hQqblYFjRUQUqKFUbmgooCzudhjbqwYMQkyZNKi8GrBgwKVGrGnN5OOUASxo4BsB1DAH33GDBgglJkUq2QxhAFQBQOwUAAfgBsMZasGDANzelRqwasGDCilRqwasGDCpUasGrBgwopUFsGDBhwFKv/9k=">
            <a:hlinkClick r:id="rId2"/>
            <a:extLst>
              <a:ext uri="{FF2B5EF4-FFF2-40B4-BE49-F238E27FC236}">
                <a16:creationId xmlns:a16="http://schemas.microsoft.com/office/drawing/2014/main" id="{FE47401D-FAB8-3974-E2D0-BD7CA7024A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411163"/>
            <a:ext cx="4064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AED760-6121-5324-1DD4-307206981DFF}"/>
              </a:ext>
            </a:extLst>
          </p:cNvPr>
          <p:cNvSpPr txBox="1"/>
          <p:nvPr/>
        </p:nvSpPr>
        <p:spPr>
          <a:xfrm>
            <a:off x="587829" y="17634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5011C9-1FAB-3691-3D22-2722D4711EE7}"/>
              </a:ext>
            </a:extLst>
          </p:cNvPr>
          <p:cNvSpPr txBox="1">
            <a:spLocks/>
          </p:cNvSpPr>
          <p:nvPr/>
        </p:nvSpPr>
        <p:spPr>
          <a:xfrm>
            <a:off x="449348" y="397672"/>
            <a:ext cx="9552878" cy="601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>
                <a:latin typeface="Arial"/>
                <a:cs typeface="Arial"/>
              </a:rPr>
              <a:t>How you can promote the NHS App online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B435C-E2C3-2230-8A73-1930B0AB987F}"/>
              </a:ext>
            </a:extLst>
          </p:cNvPr>
          <p:cNvSpPr txBox="1"/>
          <p:nvPr/>
        </p:nvSpPr>
        <p:spPr>
          <a:xfrm>
            <a:off x="454228" y="2963009"/>
            <a:ext cx="3141262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solidFill>
                  <a:schemeClr val="accent6"/>
                </a:solidFill>
                <a:cs typeface="Arial" panose="020B0604020202020204" pitchFamily="34" charset="0"/>
              </a:rPr>
              <a:t>It’s </a:t>
            </a:r>
            <a:r>
              <a:rPr lang="en-GB" b="1" dirty="0">
                <a:solidFill>
                  <a:schemeClr val="accent6"/>
                </a:solidFill>
                <a:cs typeface="Arial" panose="020B0604020202020204" pitchFamily="34" charset="0"/>
              </a:rPr>
              <a:t>quick and easy </a:t>
            </a:r>
            <a:r>
              <a:rPr lang="en-GB" dirty="0">
                <a:solidFill>
                  <a:schemeClr val="accent6"/>
                </a:solidFill>
                <a:cs typeface="Arial" panose="020B0604020202020204" pitchFamily="34" charset="0"/>
              </a:rPr>
              <a:t>to copy these images to </a:t>
            </a:r>
            <a:r>
              <a:rPr lang="en-GB" b="1" dirty="0">
                <a:solidFill>
                  <a:schemeClr val="accent6"/>
                </a:solidFill>
                <a:cs typeface="Arial" panose="020B0604020202020204" pitchFamily="34" charset="0"/>
              </a:rPr>
              <a:t>your website </a:t>
            </a:r>
            <a:r>
              <a:rPr lang="en-GB" dirty="0">
                <a:solidFill>
                  <a:schemeClr val="accent6"/>
                </a:solidFill>
                <a:cs typeface="Arial" panose="020B0604020202020204" pitchFamily="34" charset="0"/>
              </a:rPr>
              <a:t>and your personal/organisation’s</a:t>
            </a:r>
          </a:p>
          <a:p>
            <a:pPr algn="l"/>
            <a:r>
              <a:rPr lang="en-GB" b="1" dirty="0">
                <a:solidFill>
                  <a:schemeClr val="accent6"/>
                </a:solidFill>
                <a:cs typeface="Arial" panose="020B0604020202020204" pitchFamily="34" charset="0"/>
              </a:rPr>
              <a:t>social media channels</a:t>
            </a:r>
            <a:r>
              <a:rPr lang="en-GB" dirty="0">
                <a:solidFill>
                  <a:schemeClr val="accent6"/>
                </a:solidFill>
                <a:cs typeface="Arial" panose="020B0604020202020204" pitchFamily="34" charset="0"/>
              </a:rPr>
              <a:t> to promote the NHS App and the services it offers</a:t>
            </a:r>
            <a:r>
              <a:rPr lang="en-GB" b="1" dirty="0">
                <a:solidFill>
                  <a:schemeClr val="accent6"/>
                </a:solidFill>
                <a:cs typeface="Arial" panose="020B0604020202020204" pitchFamily="34" charset="0"/>
              </a:rPr>
              <a:t>:</a:t>
            </a:r>
          </a:p>
          <a:p>
            <a:pPr algn="l"/>
            <a:r>
              <a:rPr lang="en-GB" b="1" dirty="0">
                <a:hlinkClick r:id="rId3"/>
              </a:rPr>
              <a:t>The NHS App Toolkit</a:t>
            </a:r>
            <a:endParaRPr lang="en-GB" b="1" dirty="0"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D40CC1-C341-D1B9-C187-053A1B8A145A}"/>
              </a:ext>
            </a:extLst>
          </p:cNvPr>
          <p:cNvSpPr txBox="1"/>
          <p:nvPr/>
        </p:nvSpPr>
        <p:spPr>
          <a:xfrm>
            <a:off x="4571500" y="5328775"/>
            <a:ext cx="3271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Images for your website and TV screens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D8789E-1756-FBF9-EDE3-05D0476BA787}"/>
              </a:ext>
            </a:extLst>
          </p:cNvPr>
          <p:cNvSpPr txBox="1"/>
          <p:nvPr/>
        </p:nvSpPr>
        <p:spPr>
          <a:xfrm>
            <a:off x="8770612" y="5790440"/>
            <a:ext cx="3091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Images for social media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95960F-3639-9AD7-8210-7165FCFDEB69}"/>
              </a:ext>
            </a:extLst>
          </p:cNvPr>
          <p:cNvSpPr txBox="1"/>
          <p:nvPr/>
        </p:nvSpPr>
        <p:spPr>
          <a:xfrm>
            <a:off x="10002226" y="1390321"/>
            <a:ext cx="1859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Banners for your website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3DD0DA5-091D-EC36-ED64-0DE6175727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826" y="1262768"/>
            <a:ext cx="9316683" cy="1199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2556E9-5C78-5342-3029-9A9C5CB2F9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2"/>
          <a:stretch/>
        </p:blipFill>
        <p:spPr>
          <a:xfrm>
            <a:off x="8823922" y="2726277"/>
            <a:ext cx="2918730" cy="2965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 descr="A hand holding a phone&#10;&#10;Description automatically generated">
            <a:extLst>
              <a:ext uri="{FF2B5EF4-FFF2-40B4-BE49-F238E27FC236}">
                <a16:creationId xmlns:a16="http://schemas.microsoft.com/office/drawing/2014/main" id="{8C6D62EF-8BEF-C66E-2685-07D22EF51B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67" y="2726277"/>
            <a:ext cx="3673199" cy="244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119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 descr="data:image/jpeg;base64,/9j/4AAQSkZJRgABAQAAAQABAAD/2wCEAAkGBhQSERUUEhQSFRUWGBsaGBUYGBgbHxgZGB8ZIR8cHR0cHCYeFx4kGxwaIi8hJSgpLC0sGCAxNTAqNSYrLCoBCQoKDgwOGg8PGjQkHyUuMjIuKiwpNS8sMiw1LSwyLCovKi0sNC4vNSwtLTMsLCwqKS0sLS4pLywsLCw0LywqLf/AABEIALQBFwMBIgACEQEDEQH/xAAcAAACAgMBAQAAAAAAAAAAAAAABgQFAgMHAQj/xABLEAACAgAEBQICBwQGBQoHAAABAgMRAAQSIQUGEzFBIlEyYQcUI0JxgZEzUmKhFkNyscHRFXOCsvAkJTQ1U1SSk8LhRHSDoqPT8f/EABsBAAEFAQEAAAAAAAAAAAAAAAEAAgMEBQYH/8QAOhEAAQMCBAMGBgAGAQQDAAAAAQIDEQAhBBIxQQVRYRMicYGR8DKhscHR4QYUQtLi8VIVIzOiYpKy/9oADAMBAAIRAxEAPwDqODBgx4jWvRgwYreLcww5ahIxLt8ESAvI/wDZRbY/j2+eHobW4cqBJ6UCQNassGF8Z7PzfsoIcsn72YYu/wD5URpfwL49/o9mH/bZ/Mf2YUihH66Wf/7sWP5YJ+NYHTX/APII+dNzchV+BgO3fFB/QjLn9o2al/1mZzB/kHA/lgXkPIecrCf7QLf7xOFkw4/rV/8AUf3UpVyq7OYUd2X9RgGYT95P1GKgck5D/ueV/wDKT/LFNzNl+EZBVbMZXLDWSFVYELGqs9hsLHc+RiRphl1QQ3mJOwSP7qRJFzTmGB7Uce1jn3Lb8Hz8jRwZRAyrrNwhPSCB3U+7DDCORMoPgSSM+8c06f7sgGHPYZtlWRwqSeRQP76AUTcUwYML55cnj3y+ezA/gnCTr+pCyD/x4xbmGfL/APTYQE85mDU8Y+boR1Ih8/UPniL+Wz/+JQV00PodfAE0c0aimLBjXBmFdQ6MrKwtWUggg+QRsRjZioQQYNPowYMGBSowYX+I84pFmkyyxSyOxUErppdRAvdgWA1CyBQ99iMQF+kaMziPoy9IuIxmPTp1EgA6e4Wyu/cBgSBeLyOH4lYzBG07ae9NztRg8vlTfgxTcycxjJiNmjLIzhXbUAI1JUFje5q7oeAcVGV+kmN3C9GVTrKtZT0oAT1KBOoel9hv6DgNYDEOo7RCZHO1C50FOGMJplRSzFVVQSWJAAA7kk7AAYSchz6+akeBITGXSTouJAWDILpgVCoSLIILAV5741cQ45LBCuSZGzM3TJmkL/CCb7lT1NKsoLHSO29naynhT2cIXY2tInLurlbTxp2RWbLF6ectmkkQPGyujbhlIII+RGxxlDMri0ZWHupBH6jCzyf/ANUp/q5v96XCvyxzNNlFjjEMRy7Zl01AkP8AaSUSoA0+gstr/MYI4apwupbN0KiDuL/O2lDKYJ5fv8V1HGCSg3RBo0aINH2PsflhFy30gzy5gxxwpoLFE2csGIOhmN6Cuqgy7UDdmrxUcDy+ZAz8aNEBQaZdA3dwAzAat9SJJYvudrxInhDgSS6oJNvmY+VIoUJnaupjHuOSZLj+ZynD1EbqsZlkVG0pcSI5DL6ho3djRa6FDYnafNzRm3y+WrMKkjTNCzqIiGtkVGYaWCGnU7fjRsYergjoNlCJIBvtO0dI8el6JQQYPXflP492rpmDEfh8LpFGsj63VFDPVamAALV4s2fzxp47mGjy07oadInZTV0VUkGvPbGKlGZeQHeJpm1TsGEvLc8yKih4QxVQC/V+Igbt+yrfv3xacp8zfWhIH0BwxIVLI6ZoA6rIcg2CRXjYWL08TwXGYZBcdRCRvIP0+9TLZcbErTFX5wYDgxlCoa9wYMac3mljjeR9lRWZvwUEn+QwACTAo1UcZ4tI0oyuV09YrqkkYWuXjOwYj7ztvpTzRJ2G8vg3L8WWBKAtI/7SZzqkkPuze38IoDwMReT8my5cSyftsyetKfm4BVfwRNKgfw/PGnnPm0ZKNQiiSeSxHGTQ27ux8KLH4kgfMaRQta/5TD+B6nck8httF9ZpiRmvqTpTFgxxJ+M8WnfVHmXLd+nEtAfkF3H43isbjmbgmizEmYzGsyqZULsBsbK6QdNUCKqsaqf4ccNu1TPIT+vWrDmHxDYJUggASdNPe1fQGDCN9KUTSpFAHZEcTSPpr1dFVZQb8Wb/AE9hhV+jGNlXiaIzArDSG9wamoiuxsDtiizwoOYQ4nPHSNs2XWftUBzAZotMecTXVpuNQIdLTwKe1GRAb9qJvCzz8v2kf/y+aH6fV2/9OOQ8b4THB0Xj1UyxPub+ONH9vcnHYufB64D7x5sfrDq/9ONE8ORgn2VoUTmCtRGif3UrYWh5AXzSfIwaT/olH/Oea/1R/wB+PDtzN9I2VyMvSl6ryaQxWNQaBurJYAGt69iPfCX9E/8A1nmv9Uf9+LGnn3hSyTZpgq9U5jSHPfSIMqQL9t2/U4uYnCs4niZQ9MZBp5Ui0tx9bbeuZXykx8qfc39I+RiRGkmALor9MAuyhwCNQQEKaPYnFlwPmXLZxS2XlV6+Ibhlv3VgGH41WOF5Dl2Fm6Zlj13VNKkdk+ACRv8AicbMkJOGZ6KQagFfS6nvpJAdG9/TuPmAfGA7/D+GKClpZzxImIPlr5zRdwz7SStWUxqAZI8a63nst/o5jmIRWVY3mIB2jvvPGPu13dRsRZ7jDQrAgEEEHcEeRjySMMCrAEEEEHyDsR+eKLkxisDwMSTlZXgBPcotNH/+JkH5Y5Zau3azq+JOp5jYnw0nqOVQCxir/BgwYpU+lPjPKMs+dSYPGiIyMCoPUGnTYB/iAKkdqO91WMYPo9RZ9Zlcxaw/R3osNNE+qvurZCgnSMMXF+LJlomlkvSvgbkk9gNwL/EgeTQGF3L/AEiowlLQTRmOMSBWKEuCwWhRIG5G58E+2Ntl7Hutf9r4QMto+/jtpT059h0098/G9XvHuDjNQmJjV+auu4O1jwSPzxUcO5DiilVy2oLEY6qixYEMxN+dUh/+ofbFOOfJczBMqQmOQaDqSQmo3LAsG6YKspUrRAHqBsYvuQuJTT5NGnFkekSWT1VUD1mwCCW1Aj+H54KmcZhMOoFUCYIkbihKkjp+vxvWHCeRosvP1lkl2JYICQtsCDqANHv2AAujW2N/G+S4M1IJJNQYeVrvVXuD4A/T88KZ+kTOWR08qbkaNSeqKagwv1G6U79u92O2LCXn6Z4sv0IoxNKjM+vUVXp69QABBb9m577CtiTtYXheIhwOlV9JkaXN/Q0cqwqd/Efn6018O4MkOXGXQtoCstki/USSe1d2PjFXwvkbKwSiQAtKPUC2nvfxUALq6F3W3nfC3mees1pim9EaSJJGyBQwWZDKvUDHdkDKvp9m3JxkMzIueSWQJ1zkXJfSQVcRoxoaqq9tPbufOGpwWLRnzORmBJg6kag/eJ86HfSDqPPyplTkbLDMCcBg6sGABoWva6GogexPy3G2J+W4BDG0zKp1T/tDZ3Hq2HsPW3b3wicD50zYkQzSLKkkc1JoRPXDro2osajG4N9hvjfy7zlmZc5CksiFJGdWjEWjQQshG5sndB57HcnwnsBjoVmckJHM6CbabEb70S2szbTW9M75HJRdPKN0wZCzJGWOpixJYg3e+/y2+WJi8uZYBF6MdI2pRWwbY6j+8bVdzfwjFBzW6rxHh5JALSUL80HH97qPxOHHGfiFOIQ2sLPeBJvvJBpnn7v786MQ+LwyPBIsJUSMpVSxIAJ2s0CdhfjvWIXMHG3gaBY0DtJIAQf3dSKdO4Aa3WidvfG9+YYRN0SW1agt6W0hzVKWqgTY/MgdzWIG2HRldSmd+eh3FKlJfo3cHp64ulrRjLv1gAlMi+igpaqGrYD8ba+XuGNDCglERmChXkQfGFsLZIDE6a7+bxaYMTYnieIxKMjpn399/AUtda8ODAcGKAoV7ij55NcNzdf9hJ+hBv8Ali8xD4zkOvl5of8AtI3T83UgfzOJcOoIeQo6Ag/Ogq4qTEoCgDtQr8Mc454hLZrMMf6uPLaflGxzGoj5dTSD+WHbljiHXycEnlo11D2dRpYfkwYfliBzjlIlj+tPKIGiUr1CmtXRyLieP+tVjVAUQdwe+NDALOHxZSrXTzkcr3iLc96lYe7FaXRsZrk3CeMQRrmY8zlnlnckwSoBqjNUuliQYwDTBl+d4084ZppozI1aiVLf2tNE/mbP54ZFiykoLPnchCnc9IylyPIVJW9BP4N+GFrjP2mXgiQHUwRAD3LuzvR9zb6b+WO5YWhT2cJIM3mbW2m21wPOrjamSh8olUpJJMCOQsTJJ3tpaumczqZFyTeZIZ1/Fny+sD89Bwg8nc0x5HNZoThunMhFqLoiytjvRDEbfLHX+KcB6uXSJX0PFoaKQC9EkXwtXkdwR5DEYRuJ8hyyvqOTjEn7yzp0r9wGTqqL306WrHO8OxeGUyph09021A/qJBv49dL1STlU32ajFwQYkaQRa9InMkmrLQn92OFfzWEKf5jHWucja5Rvfrj/AMWVnP8AhhYzX0Y5qZFhcQqBIS2YD/Eh9o9JNgEgWw7b4deZ+DSPHlxAocwybqzhLQxSxn1FSL9Y8Ymx2MYWtkIULZ9+YgX69fOKe+4hToW3OUBIvrakL6Kj/wA65j5wH/ehxK5vB62Zr/vP8zlst/li25I5Iny2dlzMoREaPQqa+o1nQSSQqiho9vPyxU85X1s3/r0I/PLQ/wCWJEvNvcRKmzIyD1kVZwSgrHBY0KlHyhVUvAefOhkmyM2T6thwN6DayT6xpNkE/EPAHteNbZV85NlYW3d2iVj39MSKHc/7Kkk+5xb8ocEmz2UWQDJimZCzCYN6fJCOEbYjwMPfK3JseT1OWMszCmkIql76UWzoW9+5JrcnbD8Xj8Ng1OFAhyTaSb8+QG/WoW3GG2lhuSVCLgCBPQ3NMOKDgH/TOIe3Vh/UwRX/AIYv8L/Jx1pPmPGYzEjofeNNMaH81jv88cezZpxR5AeeYH6JNVDqBTBgwYMVKfVRzVkzLlXUR9VttKXW/bfYmqJugT7e4U+U+TWYytPG0SGPpqrNqY2ysTbKCQNAG6i7I3qy+5vNpEheRgqr3YmgPH99CvnjHKZ+OVBJG6sh+8O1jaj7G/B3xpsYx9nDlCBYn4r+nKiHIBQDr+vwKouFcjRwLIqyynqIUoklVF3YUk2QfJPaxtZxb8D4SuVgSFCWCXuas6mLHt8yfyxOwYqvYt54EOKmTPnpQpZi+j/LjuZWOsveoD1MgS9l8AD8+99sZ5jkrJmJI3HpQmiWFkszMdyKvUzdqIvGHM/MskMgihCBtIdnYFgASwUBQRZOljZO1DY3smtqbNDMyLBLIralVlk0A7bgdUqhsXqo7777Y38LhsdiEB1ThA1HPpyj3as57ibDDmRSu8PH3v8AOui5nlvLvGkTRjpx/CoJA+YO9myLN9zjdmODQvIZGQFyhTVZvSwogb0LHkb4yyWd60Cypt1EDLfgsOx79jse/bCtyZms2+YkXMSEiFSrjUDchYqCPsxQ9Dnv5XGY008ttxZdy9nsSZMm8QOeskVbW9CkpgmfT61eJypl00tFGqOgcRtuwQvrttJNMSXa773WKrgPJJhzCyyzdQoD01obEgrqJCrdKzDt97vsBhtwu80ctGdknioTRVput9J1CiQQrBrqxpNkHwQcHiVurLTruUKEFRE87TqASbkaTNPcWpCSpInpv1if1NXGcykRIlkVfsrYO33a3v8ALv8ALxjXwnjMeZVniJKqxWyCL2BsX4IIIPzxzzP5/MM7yu5SVGr0kjQqCmUIWKWSG8lSXu9hh+5c4P8AVoFj21d2I7ajQoXuQoAUH2UY0eKcG/6dhULfXmUuMoBsBfN47QQYM1n4XHDFOKSgWTIM89vvO4iveNcBjzKgPYK3pYVtdWCGBVgSF2I8CqO+EdMqVICMxcZilo7M6PpBOvVS+kPV7Vh25i4g8MOqOgzMqayLCattRHnegL2tlvbCZ0GSGGbWgVnYAfEyFRJqL6rV+z6loVexJrDeFKcDRzGxMJB5wSa22TAM72HjTdyrxh8zCXcLYYAECrBRHG1mj667kbYucVfLOSWLLRhYxHqUOyDVszAWBqJIA2AF7AAeMWmMPFFBeVkECar614cGA4MQChXuDBgw2jS1l5fqWaaN9svmnLxN4jnb44j7Bz61+ZYe2I3PfB5cwYrR5MugYskWkuJTQVyj0JFVdQ0g6re/GGfPZFJo2jlVXRxTKexH/HnuMLy5mTISxxSymXLSCTQ8n7SIxoX0s/aVSitRIDencnGvhnipYdR/5ANDvbUdY9dbm1RyUEEVzaTlaJX9CuzXsn1bOBr/ALBiKg/nXzw28mcjyddc1ml0dPeGE0W1H+setgQOy9wdzVYYYOf8qVVpDNAGAI68UiAgiwdVFCK9mxZycw5ZWKNmMurCrUyoCLAI2LXuCD+eNHF8SxqkFvIRI1NzG8WA8atLxinG+zsAdYAE+MVYYMRv9Jxbfaxbix613B8jfcfPGYzsZFh4699S1+t45rs1jaoJFbsGNIzse51pQ3PqXYfPfbGI4jEbqWLYWfWuwHcnfYfPC7NXKlIqRjnHNPDJGzOYHSzBV3idHSFpFYCFUYWvYgjzh6j43l2NLPASATQkQmgLJ2PYDcnGnLcz5SRxHHmcu7m6VZEYmhZ2B8AE/li/gnHsKsrSgm3LS4M/KnIdLawtBgiqP6LuAy5XI6ZgVd5GfQe6ghVAPzIW/wDaw34XG59y1Bk67xkqDMsMgjUMQAxdgq6bI3F41w5zNZ0N0imVgDunUH2kz9N2Q6QRoi3U7nUflh+JZffdU+8Mkm828o18omokkAQL1u5hz7St9Sy7HqyD7WQf/Dwt3Y+zsLCL3s32GLvKZVYo1jQBURQqqPCqKA/TGjhPB4ssmiJas6mYkszse7Ox3dj7nE3FN51OUNt/CPUnmfsNvM04Dc0Y8Jrvj3BisKdXNOIZzM5qF5jIOisqDQCnoJ0FfTosga1BJcE7ntWK9UgBcz9RvhZYwwAJNhmLNYQAKg2oksO/jpa8BhEDwKmmN9VgE36vIJs2Nq9qHthGkyU2VmRpIjJ02sEB9ElAhW1KraCD6tLDYjzQOO2wGOaeQtpAyx8IEJJHjztc9fOudxWGcbdQ7qCIVqY6xy6aVL4PxZctlZRlmlmmoOIXRqjUMFJAT0sArAnS3qoHbfDZy7n5JsukkydN2u1oiwCQGAbcAgA0ffC1y7kp2zHVii+qwFgXXf1gX6VDoGqzsAFRbJGok4d8YfFVNhRSBKiZJmSLfCYt9a2sKqWgCNN4I9ATp5fKkLnjKyJmROVuBo0Rnr4CpkNsb2B1KLIA377bry54OQsX2khICooJJPuANyALJrwDuMdXz2SWaNo3sqwo0SD+oNjC8eU8oJI43lZnWyI2kQM41M42ADUpL0VrubvGtw7jDKGA26DKdIEggAwTcb2Olr1k4zhIee7QHWJv+uVW3LuTeHKQxyVrSMBq7X+p/v74SIeYmyudzJ+z0NmNDB7BIDturagB+0PcH4T28dJOObtAr54o96WzThgCVsEv5UgjeuxxR4UUPKfU6JBBJHnNvtVrHqU2GgjXMB9aZMzzJG2bhjinRtdABGRlsElxJQJtkoIAR6gbxd8Sz4hieRgSFF0O5PYAfiSB+eK6Dl/KRSoQAJLJQNLIxJA3IVnOqge9GsWmdy6yRujLqVlIK+4I7X4/HGe+5h1LaCUnKBeQAT3jOnS09KuoDmU5on1rmrytmZJFC08z0AL02wqwTuyqqklqF6WIHjHUDjnGT5QzTRq9aJCybF6ZbD6nOn4SrkMNJDG5LAsAN/HOLS5WJDHBNmm7HRV7AeptKk799lrY9tgel/iR9vGrYYwykkIBSADpER3iYgiAL6g61l8MYUwHFuAyogk+V7eM7aEeAn8TyfVhkjsDWjKCRYBYEA15o74pf6FRtDod31nUWkB7lwqsNJtdNIo339N3ZJxv4NzFJNp6mTzMOq92FqKF7nYi+3w9/wAcQY/pIyhuzIu5q1G496DWt+zUR5Axz7LGORLbIJgyct+mon0raSc3wzTNBGVVVLFiAAWPdiB3PzPfGzHOIebZDmusZJRB1SCNigho76AT28keq7PbbHRlNixiPiPDXsEUdr/UJ/I8RvUi21Nxm3E0HBgODGcKjr3BgwYbRoxQc7cutncqYkIV9SsrEkVvTbgeY2cfni/wYlZeUy4lxGoM0CJEVplyatGYiPQylCP4SKr9MLfJvKnRygTNxxyTF2LF1R+x0rvv9xVxPzHNCJMY9DlQ6o0ligzaa2uyAWUE+L7GjjCPmi5+n0yEMhjD6t9akrumnZdSkXqvsartpt4bHJaUlKTBAXPQTfXrca2FRFSJ16VV8t8iRxvmfrMMMimUiAOiPpgFsoFg6d3YVt2/DBnOQozn4XSGEZXQxliCIEaVNYjJSqY1K29fd38Yu4eZo2m6QEm7FBIQulnW7A9WrurAEgAkd9xeiXmmp+n07QSCMvq31MVFhdO6hmAvVfc12uwDxJTqlZTJRJGndiJF/PnNCW486q+YOQo3lyxy8MMaCWswqIiB4bV6YADWNcait/i9rwc0chxyCD6rDDFUqibpoiaoG/aA0Bq7DbFvxfmdYHK9Nn0qGkIIGlTfYH4zSk1ttW9msaZ+aSs+gRgxiRIy2o6iX0eoLVUC42uyLPsC5gcSIbWgGAkkSdRuTe+tvKgS2JFQucuTFmy4XKRRRShxuiohMbho5BYAsdN2Nfw+9Yn8z8vdXKsuXVUljp4SABTp2F9vULXf97Eri/MCwMqaHkYjUQmnZbq/UwFk3Q80e2PeI8eWOBJUHU6unpi9IOpSwJNEqNIJ7E7VWKzZxpDMAm5yzubW8Lb8zTjkvWOT4KPqKZWUenoLEw7/AHAprGHKHCHyuTihlIZ116mBJBLO7XZ9wcRxzeOkD0z1C7IYwwoFQCW1kD06WXxdsBXerfhufE0ayKCAbFGrBUlSDW2zAjbbbEWJaxbTSu1TCSv/ANhP5PjHSilSSbHapWDBio49zB9XKKsfUZ9RA1aQAukHejvbLQr8xinhcK7inQyymVHQUXXUMoK1mAN6t8GI+QzomiSVb0uoYA96YXviRiFSSklKtRTwZuKMGDBhtGjBiv49nWiy7tGGL7BaUvRYgXpAJIF3XywuzR57MgRyIUU/FqVUUj+MrI5k/sLQPZqGLrGE7VOdSgkTub+Q3ogTW7jnN7Vpymk2QolYWpYmvQPvAdy5222DeKjl+sxOrTSlGaUOFkQiSRoiun1UqR3pWkALUGrvYy5i4SYdCyOsgNvSRkELGLsoTIrjVpGkjcke2Gbl/g0YiikaLLiXSDrRE+92oqKvSRZXa7rY43Frw+Fwstf1Wzb/ADGnP5VKvKkdzff61dYUOOcmyvK0kDqNba92ZGR/JVlVu537CiT3Ha5Vyxb1ZtbNfAKWzsRa9hvvvtv7YEmNlj9bokVagAWwNV3rsCfa8ZeFU7hVFTZ2giKrPYRDwyr2v50u8K5KzC5qKeaRZChHqeaSRgoDbLqiFbn398POKcQmtxnCRQ+Jd/mPV8v542BDQPTnJBoW4utzZ9W++25uj7YWLcXiVBSyLCLAD70W8OloEJPqfyatMGKhcoRR6MxPc3L5+fr3rb8PGMPqou+i9jb1TntQ33aiDv8A+HFX+XT/AMvp/dU2Qc/p+aucDC/nityuXKyX0kHhmEhJ39we/wCHzxv4tm5I4meKMyuK0oPJJAs/IdzXthhZ74Qk69R9ZgedMUIrlfGJQ8sqrZbrO6gC7+3bSAPNtQr546PydmdeShO/pBTfyIyVB/RRhIHK04gDiKXqa9FUNWkIpD1f/ag46LwvNvLEryRtE5vUhN0QSP0NWPkcdb/EOIbcw7aGyFBJiQRNhGnJXPS1WH15soB0Eem/n9qlHBgODHGCqte4MGDDaNGIue4lHDRkarIFedz3r2HcnwMSsVnHuCrmIyKAcfC1WRRBruNjVb7ea2xPhw0XUh0wneKBpBXOa0aRy3UaSIltRB1t0irDwNOpaWqpBiKnEf8Akyyqak1MQ+s31QrnXd2WNbjzqI+WJcPKGa0qrZc1obUA0QXWTCVode6AQi7BHivGZ5QzIQk5ZCBGv2QdCNSu8hXSG+H1aRTXXnHqX8/gUpCc6NI+JPp7tWX2a+tYPnumglBbWksjgmvjXqliVqtJp9gBWraiAcaVzgaIuTchkS31nV1WEdNquww1bAdtIHyxt/o7MBRyszqulgm4DPrlLjVeoFlYKX7nz5xL/ohmT/URBSGtAyBQzSI9BLrQNNVfbzhKx2CQuSpPwxOZOn/HX9UsiyKhzcUEwnll9Z6Vn1EAoDKAoA+Eek7jy5xojzgMcmsguMxoLknUW1qA5a71gHY3tpXFpmOWsy7lzlVj1sdaxvFprpum2qT1WzaqIA+V7nDK8jZnStpCoCyKVLjfW8bA6QjrXo3Us13uTviNriOCbaSCtIgREgx0tRLayTaibiZnlLyE30Vog6QFMcTN2rfW5N+PFY1NxQtHlUc2qkqqk1W69OwKDMq2ov5nvviRn+B5hpzIcqQxMSuYypVwv7QrqcaVbtoobKLsk49j5ZzBy8ca5VE6Qca2ddbMyaNVljoUqRagndBVAC6yMVg0NYe6e7/8k27pnfc38dacUKJVVM/EgJiBqKiXSFViQJG1am0kgaiNiDt583h15AncwurfCrkJvqq9yurzuQT7FyNqoKGa5SzIdyYJDaLSgK6mQKq6rBogKp2bySfbD1ymrpG8bxNGquxQkVqEjO1V40k17bj5gU/4gfYdwf8A2lJVcaKFusc9j0NPYBCoIqy4rxJcvC8r3pQXQrckgAb7CyQLOw7nHNs3xB5upLLpYmPUm9jpsGoKPuqdP4sKY7mh1THPs1wHMSzys8LhjqkQ6l0EqygISDRuEaBdUdRI8ir/AAjjcNhHVuPAAj+okTBgQkHlOZRF4EeNPjOHcxDYQib7DS17+kDaTNWuQyefy/SSNoZoTpB1kgxrX46tvHqfx2GL3MTZgD0xxMf9Yf8AFBX88R+WoswkQTMKoCALGbBYqBXrolbFDcHf2Hm3xzuOfl8hQQSN0iArr3YHpFabKRkET4HUetU0HMR3EmXzKsoJak1Lt+6w+MfgP88ReGc+5WWNWeRYmIso+oab8aioU7eRt+OL3NyhY3YgkKpJCgkkAEkADcn2rHKctkMwFVDHIHYQ9JOmxVlckHW9ARlQN9tsaHDcHg8YlZelEERB8Z12Fp5c6tNpRPfVHlNdN4VxuLM6zC2tUbSWA9JNA+k9mFEbj+6jifhQ5B4EI0Ep6ySBTC8b0BaMNx6QWFAVuQNTAYaM+HMUgjID6G0E9g1HST+dYysaw03iC0yqU6Sfn/sUwnlWOa4XFIQZIonIFAuisQPYEjtjfFEFUKoCqBQAAAAHYADYDCBynndM3U1skfRMkpkY7g1pJs+ptX3hex7+pbduGcUjzEYlibUhv5EEdwQdwQfGLnF+GO8OdLKl50iLiYBImPH7VTweKTiWw4BEzY62MV5nhZX9t53jIHt8Vn/jfERI6/q8yKo2HHq00APiF9r3ruffG3PREMSFnexY0SaRftWoV2Hv3OMDlSO0UjU17y99PZtzv+B9sVW4CAJ+f+VaaTA9/msY42FXHmGNlv2u257H1AHYA12rB9TFUIJD2YAy+fYHUaO7fI1+GMUyxC0uXPciml7iqNb9q2rHrZGrHQTT3synYDtt3HbxtiXNfX5/506fc/5VkctuQYdhtq6vhdWnzfY+ff5Y1pDdDoRb9/tdrUUBsD4vb5HHqZSr0wQb3/WHdWJ7+k3YP88YmALWmPKDYDduzdiB6d+wA/4GCDt9/wDOl71/yqfkiFsFY0LG6Vr1E3Z7D2xnxHiUcCGSVgqihdE7n5AEn/IE+MRMgq9StOWDAWNHxC/yG1Xviu59yMkuWAjUtpclgLJrRItgDc0WF1ZrejWIUMocxKULMA6n/c1VxCihJUkSYpkBxqbNoHEZddZBYJY1FR3IHcj5457nubZGr6vrgjjjXQihHDMLFWA2pQAoC7ebHtN4TmjmuJJMqMulB1bN6SI5V8EhbMigLdmmNdzi4rgzjaC46YEE+Y0B8ek1QTxBta8iLmQPyR4b09HBgODGIK0K9wYMGG0a8vHuOP5JW/0ihQo85zAJmSTUSmpQ6MAKChOpsSdh2XTh1+kDiMsUMYjeSJWepJIxbBdu3nsS1CidFA98bL3Cih5tpK5zDl/vy36U/IZA5+/t4014iZ3isULRrI4UysEQG/Ux8Ch8x8t8c5Tj2aTL5eRppzGs7faVZkiqL46W5ArFxfkDzWInEJZZ8pDNJPMSJmiu6IImFSDTXrClaIr4BvidvgpzDtFiJi2s36dL0Mipg29n8V1zETivE0y8LyyXpUdh3JOwA8WSfND3oYq+b5posk3QLFwAur71AGzfgkgC/Gr3o4SWglkyWaYyZh4EKmLrF7ZiHVx6mLFfUh0kkAk+e1bB8ODyQ4pXdzARubj8/U7UUIzQTpMfT810fgvEjmIVlMbxarpHq6BIB28ECx8iMZZXjEMokMcsbCMkOwYUpAs2e2w3vtiuyGTjXhyo5keMwWxJLMVYFiL7mgaAN7AA3hJ4RG0kedy8MU6rMFeIldgsdAq25OqtO290dzhzWBbeLigYAVblE9b2F/KmJEia6Jwzj0GZ1CCWOQp8QU7i+xrvR8HscTicJHKGTkbNLMcu2XWPL9Jgap3PTvTXdbQm/nvRJxo554JLPmQTC88ejSir2Rjp9Xah9+zYPw70MI8PaOJ7ELgRN4PlqB110pyUyYJ9+/e1X/GOZHjzUOWhjV2ei5Z9OlLANfvMBvW3gC72vZplRSzsqqO7MQAPxJ2GETL8sFc9k+qjSMsStLJRI60aAKxet/Ug7ne/nWLTnng8s4hKR9VI2torrV280aNXRo1v74LmGYLjTSVQCJKuZvzMbW0pQkxfb536/j70xPxGJdJMkY1Astuo1Koskb7gDckdhiJPzPlUUM2YgAZdSnqL6lBq1o+oXtthIbkrMxwQGNELq0p6VikWZXUoDdDZy22wO3zxIyHJ02rJLNEjRx9TqhipGlmzBUVfq+OM129+xxJ/IYRIzF2ddCJtm+sCNr0MvM+7+/OuhYMGDGDQoxrbMKGCllDNuFJFmu9DucUPNXF5Y3hhy5AklJ3IB2FADcECySSaOyNWEvi6ziaVptInUo1hRtoCldNMQQdO3bctt4xtYHhJxIClLAkEgb6xpynes/FY5LG0wQDyvXQeF8wLPNPEFdTCQLbbV3BIHcUR57ggjY4kcaestOfaKQ/orYVuSZ9eamd5GeV0u9GlWAKAkE0TXoFFE239V3hj5lkC5PMX5idR82YFVH5sQPzxHiMKGsWlpA/489bTrfXpUzTudorPX6nlXNMuYgxGYaQaR6dHRu1Jph1SForp3HZl3Hs5fR6AICsYYRJQ9RRiZNy1OmzqFKAEgHxQ04Xxk5NBzCtSJKEBA3RqUdQH7w1sUZT8/GoYf+C5/rQRyEAFl9QHYMLDAfIMDju/4xxaVMlDYzDOUkz8KhqIjcbzzsKweBpUPjEGAdNQdDPTlFuZrXmcsTLfTdgdy3VIAPb4b9t//fGhMoR6uhVWbaYncH8TXnv7Yzziu/7SFGC2QOrXsNxW/wCe3b8MamyWp7MMF3uNZOxq/He68f344JBISAT8/wDP7V2CTbX5/wCVZfUhv9hFv2uQ73THwfvC8YLkx2EWVHy1k3Vfw+DjYYAuyplQNVgk127GqNECv/btj3pAWAuUHaxfsN728ECvwOHZzz+Z/upZj7/3WIjAA9OVXbszXR1EkX7efxGCk3v6nXpvt231X+mw+RxigFj1ZM2V7AXe1gb72b/XAMyunaTJ+LpbXcGvvdyQTgwfc0orfw6XU3xZdqG+gHUPA/s7g7YruYeI52NSYYVI10GUGRtG3q0+5s7Ua0/xWsw8QAG00AqySENEeN9W23fv77YtDJpTUxGwsnxsNziIq7JwLUgEciD+BUTid647nuJktPqLtI5Pq0RxnVoUG1Dekhgb87Xhq5b4lnSAsEcbQd1d4hCNJv4dB0neu2q9+1b1XD6m+sssLzB45GiIUsUZpLU6lsB6cE6ST9ke/bDRyBmVMUsY1aklJYEVQcbUO6k6SSCAdRb3BPTcSdAw5GQHLAg9QL20jTYViYOA6SB8cmfAxy31pobBgODHEitevcGDBhtGqM5iDL5uKFIAHnVvtFC7aQzUd9W+g9hXbEqXjERzIypVy5Qv8FpQrYntdEGvmPOFP6R4368Bj6mrSw9Bo1UmoaqOm0LC+wsXQs40nKvJmI5sos4H1NlV3D61+EUS25e9ZHezuLFY6BOCQ62h1atUm8/1AmCT9uholNgZ1/MUz5njH/Lo8o0KMjRlw5NkFPAQrVdt799sW8QjYDToIU7VpOk/Kuxxy3gvBphITJDmVqCfWx1vqYqo9Jaq1UQBd997s4Z/o14c0UUuqHpguuliulnAH3gDR09gwoGztscLG4JtprMhd0gW5kkydfkKK0BOhnSr7jHHo4InclXKgnQHUE0QD3OwBIsntf5YIuNwNHCZGjjM6oyRyMgY6gCAAT6jZrbzhMy3KJJz7tlzrLARNVawxGul+98I3I/DzjX/AEenXMZIrA5aOPLLIWAMf2Yj1AkdtGm1IPxAijeCMDhYy9pcXmw/pBjXrrztTSBz501cuc1rmFbq9KFus0SJ1L10qN6dQUk042AxdZrOpGuqR0Rbq3YKLPi2NXhC4Dy/mcvnet9XDIXKnUygqpCjqpbbeVK1uAaO++/6TIRqhYutgNSMjuPmSFBoG13PlR3F4Y5gWHMUltpXdUJteDy5+tOygryg/L5fb9XpnzXNWUjCM+YhCuGKNrBDBe9EWDR2/EVjZJzDllmEDTRCU7CMsLs9h8iR474R+CctSTR5ItGGhEkrvqoDpM8pG12dWoEAdw3sTib/AEEmOYOox9IzLKZN9dqQ1DfyRe4FFm3PYleBwaFFKnLidxzIHyEkbzaiUAEjNz26+O/3pii5yyjdOph9qzKnpcWyVYNr6e4q6vxeIMfOqvmIwmg5d4XlLtrD0mr4UIvbSdiL8+10ef8Ao9laSdkqiwaJS3c2u/8ADQRfx1N3xcScmNqiKulR5Z4aN2zsjLfbYWbvv8sOLHD0CQuZB1OlraDW4HKQfANKQBM/L3/ufObwvnjKzsyo7DTGZCXRkGgVqILAXpJF/jjfwnmzLZmQxwuzMFLUY5F2BANF1F7kfrhVTkWWIKzMrLHFMGWMMWdpHLgAULr0Aknx474x5A4TKMz1GSZY44mjHUq7Yx0oo0wAQ7/he5wncFguzccbWbC1xr6Xn707KmFEHT37+9dEwYMGOeplKnOk0cUmXmMZkkRiQLYKET1FjQNFSQQTsLJOy7U+YkfiGb+yXR6FFtR0IpY630kiyWIVQd67/Fp6HiDwp8uVb6sYNOr1dLRWr56Nr/HG1huIdi1KUEqSICpkCTy08OdUH8L2xyqPdJkiNY6/WqHL8hquYVy5aJNLKCSXMg7ktsEWwppas7bAU1xzDwhsxGqo4TS4aipYNQNA0wIokHzuBti0wYq/9SxPbIfzd5GhgGOsGpxhWghTYFjqKoOHcAkGTky0zIL1hGW20q1EE2FLEOWO/wAtyd8buA8u/Vmduqza+66Qq3d6q3Orxd7+fGLnGnN5pYkaRzSoCWPsB/f+GCviOJdC25s4qSkAQVen0pDDtpKVRdIgHpUHPxRoygDLhpD2kIUubBoeSb+R3rbGK5F9gIcsoWiN272O1KK7fyGEXjc0udlYxxnW8elUoMVRCfUSWADW47GgaA1d8XfDOdMwsyQ52BY9Wr1jWp9Ks16WB1/DRKsasY03eHvNNJKSCqJKZuPnflUbHEQ4TbuzAN4P26UxJw01Rjy1Ensh+HwO3fxj2PJSA3WX3O/oPYnffvdY18vcyx5xWaMOuggEOAD6hYOxIo7+b2xu4xxuPLBTJqJY0qqLJrudyAANtyR3HvjLP8x2nY5e9yq846Wwc9o1n915HkZAQS8dAjYRr7jz4/4/LMZOTf7Rewr0L40/4Bh/tfLG/I51Zo1kjNqwsGq/UHcEGwR7jGji/F0y8et9R3ChVq2Y3sLIHYE2SNgcRBTyl9mB3tIga+lNLwCcxIjnatmVyzret9diq0gDHnFOKR5eMySkhQQLAJNn5Dc/5A4x4RxZMxHrQMNypVqtWHg0SOxB2JFEYj8z8KbMZZo0rVastmgSpBq62sWL8XhzaAcSlGI7okBW0Cb0kqC4VNjv0rZl+PwyTmBX1OEDitwykKfSezelkO3hh86sccf4g2YSUiRCjEIrLRW0VY1A2ulJjU2pZD2JAx0DkfNF8ooYsWRnUhjZXe1W7OoBGXe/7sa3E+DfyuHTiEKkGBzvEkyLRNqkU0UpCjofx6c/Sr84MBwY54VFXuPGahZ2A849xpzsOuN1HdlZf1BH+OEkAkA0q1JxeErqWaIrpL2HUjSt22x3AINn5Y08O5jy2YbTDPDI2nVpVwTpPmu48frhC4Zy5moZNbxBI44sypexusnUcbd7DEChY2sHG3kPl53lhzGmNY4zLTj4nJ6iFSLNUT8h6AasnG85w3DIbWvtJjS4ibwPOPnUnZ2JnT99enWnrNcey8TlJJo0dU6jBmApLA1HwBZGKrmPnKOHLSS5d4ZXQI1aiQFkFqx0bkEdiNt7ugcR+ceVHzUsLRnSQadrApTsTX3tjde6Liuy/I0oyeZiGlXlakBbZYxq0ixfYuwr2UYZh8PgsiHFrvIlJPW/y98wEiJJ+XWrKTnxBmhAVWmShIC5+2Omo60djqoNdWCNsaeTudBMRBmHJzDPIFPSKqyrZABA0k6QTV4kTcrN9dhlUR6EjYN83KlbArvYU3iFwTkaWKSB3eMGOWSRgLJIZWAW6F/F39h5xIU4AskCxyg63zd7p4SOooDLHW30M/amHmDj8WVjJlfQzBtACsxJA7gKCaBI3IoWMKvBuaEjycf1lZ805kmCnSsraUcgWXIB2rtZxd808qNmnjkjlEboKsgMK9Xggg/Ef0BBBGKmX6P5TBFGJk9EkjkEErbuW7V6iLG5rdfmRgYQYIMJC13Jk9ICtLeG96cAggSfd+nhVvmufsrGsbEylZIxIpWNm9B967Eb2Pkca+Nc/wAEB0qks7aA/wBmBQUgMLZiKtSDsDQIurxCX6PTphBlX7KJo/gJsszNfcbAGvyPvio47ynKjIkcUkgWGOPqiTQHKBQS60VC+kGmbYgntWJGMNw5awAonXUwNbXttyNJCUEgE/QfXpNM+f5+y0LqrdQ2quzKoIRXAILWwJ2IJ0hqG+Nbc+IuYlhaGULFq1SjSVpQd6Bu2YaQPcjfxitzP0drMsTR5gColRmCq4bSoUkA2rbg/qe/YXcHKSh80zOWGZ02oUDToZ2HvZt/w27b4hUjhyE6kmL66yL6RpPpTRltrp87fuqxPpIUpKxy8qskfVRSyfaJaiwwsKRqU1vsRV4zzHP+kZioCTEsbL671iQOd6W1A0Htqvb3xLyHIkMaOpaSQsgS2JOhBRCrZND0r3vZQNhjTlvo9ijjkSOWdeoEUnVuFQsQB2NWffwB727NwyTY6jnpad/H18KJyzI96fv5Vb8t8VbM5ZJnVFL3QR9akAkAg15AuvGLPEDgnBkysQijJItmJPcsxJJ9hucT8Yr5QXVFv4ZMeG1Nqh504sIMq9/1gZL32BVtTbbmlB2HclR5wr8EmzEcx+rokrGMAqQFoIe9mVR3bYb0P52n0h8NkkVWATpIpDWfvOyACq3sha8fFfgGHyVnLzR1CtSyqvz0tGyn80s/lj0DhSWWuAPqCQpRgkGYsrQwRoO951zmL7RXEWrwBI23GtxubeVX/DMzn2l+2iiSIqfa1bwdpGLWaBGwre72MTiPCuJuVMecgQVuBEAL/wBpWJ/lhqxrmnVBqdlUbC2IAs7Dc7bnbHFfzx7TMhtI2jLI/wDaa3Q3AgqJ6/6isMlG6xqJWDuB6nC6Qx968f8AHbFDzrxSMQvAdfUZVdQqM16XBAJANWUI3wyKwIsEEHsR5xW5zlyCaXqyp1G0hdLbqACxB09r9R3+eI8K62h8OvTa9o126RQeQpTZSjfnypGykmYgH1mLSqOxis6WBKM/xKQGUFgd1bfa/l0Phub6sMclD1orUN61AGv51jRm+AwvCINOiMEEBPTRBvau293+JxnwrhEeWTRECFLFt2Lbmr7nbt2Hz9zi3j8a1i05ohcnbVO0mdRVfCYVWH7gMpgeu/r41i6w5SF3VEjRbdgigWfwFWx2A/IYSVhn4jOQx00tn4isKE7KoUqWZiO9i9JNgALh341w36xA8WrSWohquirBhYsWLUWLG2FCTkWcnf6sfnqf/wDVi1wt5lCFrWuHDoSJgc6r49Dy1pSlOZG4BiTtUd+WKlTLJxErItkRDrCvvbfbEBqN0CDTXiNxvIPHKsT5lp9PqZdU3obbSDqmYajZNVsB/EMTRyDmNVg5cbCqklBBBLXYjBu6/TErJ8hSWFlaJY/IjLEsPIsqui/LbnfwdxqoxjDagtb4UANMoknxAny9TVR1p9xHZoaKSd81gPW9XvJsOnJxbVq1PfltTEhj8yunGzmXjX1aHWApZmCqG7diSTXgKGPceBYvFqiAAAAADYAeAPGF3inJqzzdV5pCCRcZAKhRptF7aA1b9+5xzeHcw7uLLuJMJkmLmb/Db610LSUoCUnQUq8UzU8rJLmEZQRoRumUXy2wYlrIBNn90fm1cmZ2EQRxLJGZWUysgYEjWdW9dioZRXyxZ8b4KuZQKzMultQZasGmHkEEEMf1xB4NymuWm6iyOw0FQrBdixUkgqAKOkbV77742MVxTDYvABlXcKSSEpFul/MzVpbwW0EREHQC3qTPOr04MBwY5YVVr3BgwYbRqo5h4/FllAlSWTqWAiJqsbXdkDz2ve8VkvO+VgihMccrRyqzIIoxtubBBZSGLavzBv55c78tS5wRCJkAQ2VcnSe25A7/AOHsb2gR8hS6IFMsY6XWJ2Y31DMQBsO3UFn+Htjdw7WC7BBdVeTInoY28PWiAnUn36fnWrXI8+5WVJXBkURBWOtCCyvYUqNy1kEVsb8Y0J9IuXMTyaJx0ygZCihqe9Lj16SvpbcG9u3bELK/Rsqo6NLqDQpHstfDdk+r5t+t4lLyErRSrNM8kktapCANl1UKFfvNvtvXtu4o4YCYUSJHPS07ePyijCY1PuOnj6aXrbPz9Eiylop/sphEQOnZJF6h66017m/lin5k53d4IpMsJo6kPU1aFoxsAYm+L4gSbB7afc4sIvo9AjZWzEjF5Y5GcqCSY7ru3cnuT7dsb5uQ0bLPB1XAklMpbSLBKhaX22ANm9/0w9tfDWlhQvB6xEXtHOh3Rre/yrFOdmbNw5YZchnVS+uTSUsAtS6fXoujuDsdvOJPNPMz5YxxwxCWWS6DMVACgk9gSTQbYfun5A+Z/lVHzQzUszaY2WQIaCqYxsdXgCrPv5NYk8X5fy+fRC9OvdXRlII+Roqd/wDH54rZsEHG1Ze7He1+LzInyikIkT79/rrSTzTx587Blx0G0s5DxB/2kivo6asF3/hatuopoEXhi+keVxkSFACn9oSewAJAoA6txuO1LW94tJuVoSsCLqRYHDqB5IZW3Jsm2Wye5s4947Hl8wDk5JVV3XVoDKH072QDe1XvWJhi2S412ae6gqJFzAnXyF6dnSFJIFh87z9KUs/zNPkI4IYostH9lrMJ6khBJckalb0A0aZgdz8jWTZ+d+K5aVQiiVAEBLG8uwDsT6qDgByNvFV5LDn+T8tmmSUszUoAKspDAAC7o3sB8tvxxPj5dhV4XCnVAgSMlj6VClfzOliLPvh5xuFSmQnvkKCrbnxPPnemjLAtz/R1qm5sas7w/YkdbtqYUTQvbY/n37e+KfgfOmafMwrK0RikmaEqsekg6dSm9R7Wq/O/zw+Zjh8cjI7oGaM2hP3T7+2IUPK2WRkZYlBR9am2+OgNW53NAVfasV2cZhwz2biJISRoLGVGRy1FC3L3f9elWuDBgxi0qpuYeCy5jQElVEXcoUJ1MCNJJDDYe3ub8DFY/JkitG0M6oyJGAxjJOtEKFvjohl2Km/O/tGzOeVOLl5ZOkqJps9iGVCFJPwqWZ2vb1RVfjG7h3P6yOBII4Y5ATHIXuqBYawaBsDwe+293jrGU8TZYSnDmUBGY90RC9QZHesOsaVAvAocJcKZNjMnbTfmdqb8Q+L8MXMRNG210QavSw3Bo7HfuDsRY84o/o+zUjwSdV3ciTuxJNtHGx79hqYnT4vE3mGLNkr9WYaSNLKNAYE/e1MDQrbYWO4DXQxFYVWHxZZzgFJ1NhzqwQQYNJ2QnzMfTETMXVzGiBmZNCWAgjtVYUponTsupmG+HPlng8kCN1ZHd3IJBdnC1fYt3JJN0AOwAobq3EMvNkWjbVDqVToAoncAEaHcO9VWsdwzWFNYbeGcyQzaQHVZGA+zJog1uo1Aa69x7Y1uJB1xntGUyg6qA5HfkKDrrWcJBEx5+lWuDBgxzFKoHGuMplY+pIHK6gvoXUbN15H4fiQO5xCzvOeVjjLiRZCNPoRkLerfsWA2G532AOLmaFXUqwDKwIKkWCD3BHkY55y9w6JOIiMgERvOEDG6YPan5mlY2fK33F418Dh2Hm1qcBlAm245dP30qniHVtqSBoox4GD610KCXUqtTDUAaYURYuiPBHkYyklCi2IA9yQP78ZYruL8KM2mioKk7MupTqFbi968YoYdDTjoS4rKnnEx70qw4VJTKRJrdBxNGeRLpozvZG+12N7oe5xl/pOLSG6kekmg2paJHi7xUZ3hCRa55HVVBck6CaVkKAVvdE9vyxhkeW/slHUDAkuDpP300g7m9tm/LxjZOE4cUhfakCE/0n4oOYAxGsHwNUg7iZKcg332mx+vpTDrHuN+3zx5HKGFqQR7gg/3YWV5ccz7ikCadfpJNR6BQ7gea/zxbcB4P9XRlLBixvYEAUAPJ+V/n7AYr4vBYRlrMh/MogHKBzmQTOw+ulSNPvLXCkQJN5961ZHBgODGQKuV7gwYMNo0YMGDCpUp/SLxKeLLgws0Y3ZpQSCukWBQU2DuT22Xzha4nxjMRZ36ysMInOW9cbliFX7E0GWr3oD+32x0LjfBkzULQyFgrd9JAPYjyD4JxFzPKcEkhkcOSY+n8RrT6Pbe/Qvf2PvjewWOw7TQS4n/AJA21Bjr7jxpwKRqPduvjS/xH6SijJ04C6mNJHstdOoYqlKQSAfvEWRW3c17cYkysvE5Y+mWDxG3DkabzF2NQ3pasVQrY1hnz/IeVm0akYBFCDS1elQABdFhsANiO3vvibPyxl3EoZL6xBk9TerTqre9vibt+8cPTi8A2kBCDeM3WFA8+hoDLaR4/KajJLM/D3bM9PqNHI1J8Ok2VHc76avc7+ThM5U5vmhWGGoJIgsg0pfUUoJGBY6iBZUggqCAQfx6U2TQx9KqTToobUtVQ9tsRchy9l4bMcSgldJJtiV9rYnY+R5rFdnG4dLbiHETmMgbC3jaKKSMpBHv340l8L57zJcluhKrxuwRAQYmU0AxDE1exB9Qse+KrKcTfNZhZJHjdmy8+yrQQdM+hhfceR+RsUT03LcGhj1aIkGsU216h7G7sfLtjXDy9l0fWsKBqIur2bv32NjY/LbtiyniWFQVFDcEiARHseWsXp5Wm8DWuaycw5mLK5WOFxAuhvUiru+uSr1KwAsdvTZ1b9gLSbmSZ85k9WYIjkEBKQsp9UgT4l7sjMSt7lQQQPJfn4bEVCmKMqvwgotD8BVDB/o6LWJOmmsdm0ixtWx8bbX7bYarimHVJ7K/evbfyphIO3P9elScGDBjn6bRjCaYKpY3QFmgSdvkNzjPBgjW9KkDmzmaGXXGICZY0JEjOkRQlboE3q8Wnn2Io4XEzCa02VwFYsFljjNWuwY3Vk9lpj4Oxw/c9ZWI5V3dY9doAxA1UXW1U/FZXVQHzwiZnhsccUMqG5G6jMjAMqGJtINHbQTsQ12LO1HHpPA8Q0cHlbBTJy6k94JkmQRAPSI6609k4hKFpSr4jY6RvyOtPnKPHoJl6eXhkiVQSbX02av1WSzEm999jeLDmSOU5dhDq1WthTTFbGoKbFHTfY37b1ifl0UKAgULXpC0Fo+1bVjZjhF4lIxQfbRYGYUc03m/Od6rlBU2UqOo1Fq5Xw+KR8ysO6vI7gtLrJVY0DAUTqqjsLFaifOLDmDgE2XhMj9KWMEawoYEAmrFn3I38bfiJGWyWYfiSZj6tIkZke9bINKtEqajvvupNCxuACcX/OUM8mWMeXjEhkOlt1Gle9gMy2brz747/E/xJikYthtlaQ2UpzJ7uUE/GJ2jxrnW+EMKbWpxJKgTBMz0PsVnynxIzQepizRsULHuwoMrH3JRls+SDi2zDUjGwKUmzvVDvXmsUHJfDJIUkEiFLKaQSpJCoBfpYgdvfxibzTmwmWkBIDSKY1HklxWw80CWPsATjiuIstHiS28NBQVWi4g8ugrdwZcUwjtPigTOs1Sco8YYEjMSOA8SyDqOWorqMnqPw+kq2nts1djhe4flBPmqzJMTzsHjliJUg2xMe+6EhhW5IYDvZGPMh6suksxDxSs7Ie+hg7DpGvOmtI82y1tvZ8Z5bkXLpIxe2pnG5MMhJKla30iwjV7BtrY43ilpp1UKylfdtsRy89QddN6vussOAGddOh6/an5FoAb7CtySdvcncn54Sed+P6i+XRwmhQ0hui5NFY199jqJ/wD4bvlPjsmYjYSxsrx6QWo6ZLHxKaAvbcC6se9CTxjhMMqlXSjJt1FQFhVfe0mvHfxjnMOBhcVDwkjlfz62p2GWlDgUoTFU+fzCycJUhgw0RKxvypQMD8wQbxZ5fOmNspEzsS6G7C+qlBFk7jftXfzjyXhsTZToDqLGAq2EIY1W9ad7rc1741LwmMvl3Mk7NCKUtH3skeo9Px2Haqv5mwFtKQUqmMyzpzT3duetVOzP8wpcWiPO/wCRUDh2dWSTrSvmGKMSoVWKKCvmhpFAkeDtud8WfAeYfrDMCqId6XUS1A0b9NeRuD5O22JOWgjii6J1sACCdDbhu/wrXn8ca+CcMWMsySTuCAoWQmlAJPpBArv3GHOu4VxlwqSc1gg7Redovrf1oOh0upKLIvP2q1ODAcGMMVJXmrBqwYMKjRqwasGDCilRqwasGDCilRqwasGDCilRqwasGDCilRqwasGDCilRqwasGDCilRqwasGDCilRqx7eDBhUqhcS4XFOFEq6gragNTLvRH3SL2J2PvjTJy7ligToRaRZFLpKk9yGWmBPuDgwYnTiHUABKyANLm3hQqblYFjRUQUqKFUbmgooCzudhjbqwYMQkyZNKi8GrBgwKVGrGnN5OOUASxo4BsB1DAH33GDBgglJkUq2QxhAFQBQOwUAAfgBsMZasGDANzelRqwasGDCilRqwasGDCpUasGrBgwopUFsGDBhwFKv/9k=">
            <a:hlinkClick r:id="rId2"/>
            <a:extLst>
              <a:ext uri="{FF2B5EF4-FFF2-40B4-BE49-F238E27FC236}">
                <a16:creationId xmlns:a16="http://schemas.microsoft.com/office/drawing/2014/main" id="{FE47401D-FAB8-3974-E2D0-BD7CA7024A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411163"/>
            <a:ext cx="4064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5011C9-1FAB-3691-3D22-2722D4711EE7}"/>
              </a:ext>
            </a:extLst>
          </p:cNvPr>
          <p:cNvSpPr txBox="1">
            <a:spLocks/>
          </p:cNvSpPr>
          <p:nvPr/>
        </p:nvSpPr>
        <p:spPr>
          <a:xfrm>
            <a:off x="613833" y="702440"/>
            <a:ext cx="9552878" cy="601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latin typeface="Arial"/>
                <a:cs typeface="Arial"/>
              </a:rPr>
              <a:t>National Marketing Campaign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C904E60-14A7-95F3-E5D0-CFCA8F637D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3833" y="1472943"/>
            <a:ext cx="11050700" cy="386947"/>
          </a:xfrm>
        </p:spPr>
        <p:txBody>
          <a:bodyPr numCol="1"/>
          <a:lstStyle/>
          <a:p>
            <a:r>
              <a:rPr lang="en-GB" b="1" i="1" dirty="0"/>
              <a:t>'Tap the App'</a:t>
            </a:r>
            <a:endParaRPr lang="en-GB" b="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E1F15F-C453-B23D-999C-1ACA1665AB17}"/>
              </a:ext>
            </a:extLst>
          </p:cNvPr>
          <p:cNvSpPr txBox="1"/>
          <p:nvPr/>
        </p:nvSpPr>
        <p:spPr>
          <a:xfrm>
            <a:off x="613833" y="2120380"/>
            <a:ext cx="52112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6"/>
                </a:solidFill>
              </a:rPr>
              <a:t>NHS England has launched a new campaign to encourage greater use of the NHS App. ​</a:t>
            </a:r>
          </a:p>
          <a:p>
            <a:endParaRPr lang="en-GB" sz="2000" dirty="0">
              <a:solidFill>
                <a:schemeClr val="accent6"/>
              </a:solidFill>
            </a:endParaRPr>
          </a:p>
          <a:p>
            <a:r>
              <a:rPr lang="en-GB" sz="2000" dirty="0">
                <a:solidFill>
                  <a:schemeClr val="accent6"/>
                </a:solidFill>
              </a:rPr>
              <a:t>It shows how to conveniently access essential health and care services you simply need to ‘tap the App’. ​</a:t>
            </a:r>
          </a:p>
          <a:p>
            <a:endParaRPr lang="en-GB" sz="2000" dirty="0">
              <a:solidFill>
                <a:schemeClr val="accent6"/>
              </a:solidFill>
            </a:endParaRPr>
          </a:p>
          <a:p>
            <a:r>
              <a:rPr lang="en-GB" sz="2000" dirty="0">
                <a:solidFill>
                  <a:schemeClr val="accent6"/>
                </a:solidFill>
              </a:rPr>
              <a:t>The materials are available to use and share from the Campaign Resource Centre: </a:t>
            </a:r>
            <a:r>
              <a:rPr lang="en-GB" sz="2000" dirty="0">
                <a:solidFill>
                  <a:schemeClr val="accent6"/>
                </a:solidFill>
                <a:hlinkClick r:id="rId3"/>
              </a:rPr>
              <a:t>NHS App | Campaigns | Campaign Resource Centre (dhsc.gov.uk)</a:t>
            </a:r>
            <a:endParaRPr lang="en-GB" sz="1600" dirty="0">
              <a:solidFill>
                <a:srgbClr val="00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8AA556-2F07-7A3D-9F7C-58943A097F87}"/>
              </a:ext>
            </a:extLst>
          </p:cNvPr>
          <p:cNvGrpSpPr/>
          <p:nvPr/>
        </p:nvGrpSpPr>
        <p:grpSpPr>
          <a:xfrm>
            <a:off x="6891867" y="1434816"/>
            <a:ext cx="4590832" cy="4588303"/>
            <a:chOff x="7062546" y="1284666"/>
            <a:chExt cx="4420153" cy="4417718"/>
          </a:xfrm>
        </p:grpSpPr>
        <p:pic>
          <p:nvPicPr>
            <p:cNvPr id="1041" name="Picture 17" descr="A finger touching a phone&#10;&#10;Description automatically generated">
              <a:extLst>
                <a:ext uri="{FF2B5EF4-FFF2-40B4-BE49-F238E27FC236}">
                  <a16:creationId xmlns:a16="http://schemas.microsoft.com/office/drawing/2014/main" id="{6FD78CF1-6E90-F6A3-AD47-F6B4B16320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2546" y="1284666"/>
              <a:ext cx="2144334" cy="2144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A hand holding a phone and a computer&#10;&#10;Description automatically generated">
              <a:extLst>
                <a:ext uri="{FF2B5EF4-FFF2-40B4-BE49-F238E27FC236}">
                  <a16:creationId xmlns:a16="http://schemas.microsoft.com/office/drawing/2014/main" id="{E345FA44-B50B-5C50-6A58-92A9F8CD88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8365" y="1284666"/>
              <a:ext cx="2144334" cy="2144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3" name="Picture 19" descr="A finger on a phone&#10;&#10;Description automatically generated">
              <a:extLst>
                <a:ext uri="{FF2B5EF4-FFF2-40B4-BE49-F238E27FC236}">
                  <a16:creationId xmlns:a16="http://schemas.microsoft.com/office/drawing/2014/main" id="{912BBB1F-DF19-D822-B7D9-7C7FB2F3E6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2546" y="3558050"/>
              <a:ext cx="2144334" cy="2144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A finger pointing at a phone screen&#10;&#10;Description automatically generated">
              <a:extLst>
                <a:ext uri="{FF2B5EF4-FFF2-40B4-BE49-F238E27FC236}">
                  <a16:creationId xmlns:a16="http://schemas.microsoft.com/office/drawing/2014/main" id="{DF8B977D-A095-103F-8170-DEA31F080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8365" y="3558050"/>
              <a:ext cx="2144334" cy="2144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261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388497-7305-A34D-FE79-C751EFBB2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518" y="1705402"/>
            <a:ext cx="6883199" cy="4582575"/>
          </a:xfrm>
        </p:spPr>
        <p:txBody>
          <a:bodyPr numCol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NHS App </a:t>
            </a:r>
            <a:r>
              <a:rPr lang="en-GB" b="1" dirty="0"/>
              <a:t>help and support </a:t>
            </a:r>
            <a:r>
              <a:rPr lang="en-GB" dirty="0"/>
              <a:t>can be found here: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hlinkClick r:id="rId2"/>
              </a:rPr>
              <a:t>NHS App help and support - NHS (www.nhs.uk)</a:t>
            </a:r>
            <a:r>
              <a:rPr lang="en-GB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- This can also be accessed via the help button in the top right corner of the app.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If you can’t find what you’re looking for, you can </a:t>
            </a:r>
            <a:r>
              <a:rPr lang="en-GB" b="1" dirty="0"/>
              <a:t>raise a ticket to the NHS App team here</a:t>
            </a:r>
            <a:r>
              <a:rPr lang="en-GB" dirty="0"/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hlinkClick r:id="rId3"/>
              </a:rPr>
              <a:t>Tell us what you need help with (www.nhs.uk)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DE63AB-DE04-E56C-25E3-7E304F951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Technical Support and Guidance</a:t>
            </a:r>
          </a:p>
        </p:txBody>
      </p:sp>
      <p:pic>
        <p:nvPicPr>
          <p:cNvPr id="6" name="Picture 5" descr="A poster of a hand holding a phone&#10;&#10;Description automatically generated">
            <a:extLst>
              <a:ext uri="{FF2B5EF4-FFF2-40B4-BE49-F238E27FC236}">
                <a16:creationId xmlns:a16="http://schemas.microsoft.com/office/drawing/2014/main" id="{E4AD40A2-E748-0733-CCC9-27A979AE5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568" y="1186033"/>
            <a:ext cx="3167362" cy="44859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03E9A5-2828-DCFF-CAD7-A4A6C9B0284C}"/>
              </a:ext>
            </a:extLst>
          </p:cNvPr>
          <p:cNvSpPr txBox="1"/>
          <p:nvPr/>
        </p:nvSpPr>
        <p:spPr>
          <a:xfrm>
            <a:off x="7702467" y="5771386"/>
            <a:ext cx="372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Help poster</a:t>
            </a:r>
            <a:r>
              <a:rPr lang="en-GB" dirty="0"/>
              <a:t>: can be found </a:t>
            </a:r>
            <a:r>
              <a:rPr lang="en-GB" dirty="0">
                <a:hlinkClick r:id="rId5"/>
              </a:rPr>
              <a:t>here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576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HSD-Refresh-Theme-NOV1120B">
  <a:themeElements>
    <a:clrScheme name="Custom 2">
      <a:dk1>
        <a:srgbClr val="FFFFFF"/>
      </a:dk1>
      <a:lt1>
        <a:srgbClr val="231F20"/>
      </a:lt1>
      <a:dk2>
        <a:srgbClr val="005EB8"/>
      </a:dk2>
      <a:lt2>
        <a:srgbClr val="F4F6F8"/>
      </a:lt2>
      <a:accent1>
        <a:srgbClr val="003087"/>
      </a:accent1>
      <a:accent2>
        <a:srgbClr val="768692"/>
      </a:accent2>
      <a:accent3>
        <a:srgbClr val="C7CED3"/>
      </a:accent3>
      <a:accent4>
        <a:srgbClr val="99DDEB"/>
      </a:accent4>
      <a:accent5>
        <a:srgbClr val="80D2CC"/>
      </a:accent5>
      <a:accent6>
        <a:srgbClr val="425563"/>
      </a:accent6>
      <a:hlink>
        <a:srgbClr val="005EB8"/>
      </a:hlink>
      <a:folHlink>
        <a:srgbClr val="00308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HSD-PPT-Template-Refresh_NOV2020-B" id="{06B772CD-B1AE-2743-BE7F-0BA8B46714EA}" vid="{16F65E12-3586-BC44-90B1-43C17D38503A}"/>
    </a:ext>
  </a:extLst>
</a:theme>
</file>

<file path=ppt/theme/theme2.xml><?xml version="1.0" encoding="utf-8"?>
<a:theme xmlns:a="http://schemas.openxmlformats.org/drawingml/2006/main" name="02_NHSDigital_template_Plain_Blue_v1">
  <a:themeElements>
    <a:clrScheme name="Custom 1">
      <a:dk1>
        <a:srgbClr val="000000"/>
      </a:dk1>
      <a:lt1>
        <a:srgbClr val="003087"/>
      </a:lt1>
      <a:dk2>
        <a:srgbClr val="3E5264"/>
      </a:dk2>
      <a:lt2>
        <a:srgbClr val="00A499"/>
      </a:lt2>
      <a:accent1>
        <a:srgbClr val="768692"/>
      </a:accent1>
      <a:accent2>
        <a:srgbClr val="003087"/>
      </a:accent2>
      <a:accent3>
        <a:srgbClr val="3E5264"/>
      </a:accent3>
      <a:accent4>
        <a:srgbClr val="00A499"/>
      </a:accent4>
      <a:accent5>
        <a:srgbClr val="FFFFFF"/>
      </a:accent5>
      <a:accent6>
        <a:srgbClr val="424D58"/>
      </a:accent6>
      <a:hlink>
        <a:srgbClr val="003087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HSD-Refresh-Theme-NOV1120B">
  <a:themeElements>
    <a:clrScheme name="NHSD-REFRESH-NOV1120A">
      <a:dk1>
        <a:srgbClr val="FFFFFF"/>
      </a:dk1>
      <a:lt1>
        <a:srgbClr val="231F20"/>
      </a:lt1>
      <a:dk2>
        <a:srgbClr val="0072CE"/>
      </a:dk2>
      <a:lt2>
        <a:srgbClr val="E8EDEE"/>
      </a:lt2>
      <a:accent1>
        <a:srgbClr val="005EB8"/>
      </a:accent1>
      <a:accent2>
        <a:srgbClr val="919EA8"/>
      </a:accent2>
      <a:accent3>
        <a:srgbClr val="DDE1E4"/>
      </a:accent3>
      <a:accent4>
        <a:srgbClr val="003087"/>
      </a:accent4>
      <a:accent5>
        <a:srgbClr val="99C7EB"/>
      </a:accent5>
      <a:accent6>
        <a:srgbClr val="425563"/>
      </a:accent6>
      <a:hlink>
        <a:srgbClr val="005EB8"/>
      </a:hlink>
      <a:folHlink>
        <a:srgbClr val="00308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HSD-PPT-Template-Refresh_NOV2020-B" id="{06B772CD-B1AE-2743-BE7F-0BA8B46714EA}" vid="{16F65E12-3586-BC44-90B1-43C17D38503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7261E02930DF40A9B61B0AB18A45D2" ma:contentTypeVersion="49" ma:contentTypeDescription="Create a new document." ma:contentTypeScope="" ma:versionID="52e08bc040c633a0611a00a8501adf6c">
  <xsd:schema xmlns:xsd="http://www.w3.org/2001/XMLSchema" xmlns:xs="http://www.w3.org/2001/XMLSchema" xmlns:p="http://schemas.microsoft.com/office/2006/metadata/properties" xmlns:ns2="10820b01-01be-460b-80f3-3a9f56841c3b" xmlns:ns3="1a75aaad-3466-4017-a44a-cd72d7792456" targetNamespace="http://schemas.microsoft.com/office/2006/metadata/properties" ma:root="true" ma:fieldsID="a82afd89c3b4ad0aaa9906d815c9575d" ns2:_="" ns3:_="">
    <xsd:import namespace="10820b01-01be-460b-80f3-3a9f56841c3b"/>
    <xsd:import namespace="1a75aaad-3466-4017-a44a-cd72d77924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820b01-01be-460b-80f3-3a9f56841c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8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igrationWizId" ma:index="21" nillable="true" ma:displayName="MigrationWizId" ma:internalName="MigrationWizId">
      <xsd:simpleType>
        <xsd:restriction base="dms:Text"/>
      </xsd:simpleType>
    </xsd:element>
    <xsd:element name="MigrationWizIdPermissions" ma:index="22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23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24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25" nillable="true" ma:displayName="MigrationWizIdSecurityGroups" ma:internalName="MigrationWizIdSecurityGroups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5aaad-3466-4017-a44a-cd72d7792456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4d355a86-4410-4e5a-bfc7-94b24721f095}" ma:internalName="TaxCatchAll" ma:showField="CatchAllData" ma:web="1a75aaad-3466-4017-a44a-cd72d77924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8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 xmlns="10820b01-01be-460b-80f3-3a9f56841c3b" xsi:nil="true"/>
    <MigrationWizIdSecurityGroups xmlns="10820b01-01be-460b-80f3-3a9f56841c3b" xsi:nil="true"/>
    <MigrationWizIdPermissions xmlns="10820b01-01be-460b-80f3-3a9f56841c3b" xsi:nil="true"/>
    <lcf76f155ced4ddcb4097134ff3c332f xmlns="10820b01-01be-460b-80f3-3a9f56841c3b">
      <Terms xmlns="http://schemas.microsoft.com/office/infopath/2007/PartnerControls"/>
    </lcf76f155ced4ddcb4097134ff3c332f>
    <MigrationWizIdDocumentLibraryPermissions xmlns="10820b01-01be-460b-80f3-3a9f56841c3b" xsi:nil="true"/>
    <TaxCatchAll xmlns="1a75aaad-3466-4017-a44a-cd72d7792456" xsi:nil="true"/>
    <MigrationWizIdPermissionLevels xmlns="10820b01-01be-460b-80f3-3a9f56841c3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2FAD59-75CA-4507-8772-301BDC1D5B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820b01-01be-460b-80f3-3a9f56841c3b"/>
    <ds:schemaRef ds:uri="1a75aaad-3466-4017-a44a-cd72d77924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E08AEF-2EF0-4493-BD4E-7EC4BC262A43}">
  <ds:schemaRefs>
    <ds:schemaRef ds:uri="10820b01-01be-460b-80f3-3a9f56841c3b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1a75aaad-3466-4017-a44a-cd72d7792456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6986FA6-0D2C-46F8-A341-60AFB8B8EB7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Mobile First marcomms update summer 23</Template>
  <TotalTime>1213</TotalTime>
  <Words>656</Words>
  <Application>Microsoft Office PowerPoint</Application>
  <PresentationFormat>Widescreen</PresentationFormat>
  <Paragraphs>72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NHSD-Refresh-Theme-NOV1120B</vt:lpstr>
      <vt:lpstr>02_NHSDigital_template_Plain_Blue_v1</vt:lpstr>
      <vt:lpstr>NHSD-Refresh-Theme-NOV1120B</vt:lpstr>
      <vt:lpstr>think-cell Slide</vt:lpstr>
      <vt:lpstr>The NHS App </vt:lpstr>
      <vt:lpstr>Contents </vt:lpstr>
      <vt:lpstr>The NHS App</vt:lpstr>
      <vt:lpstr>Why use the NHS App? </vt:lpstr>
      <vt:lpstr>PowerPoint Presentation</vt:lpstr>
      <vt:lpstr>PowerPoint Presentation</vt:lpstr>
      <vt:lpstr>PowerPoint Presentation</vt:lpstr>
      <vt:lpstr>Technical Support and Guidance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Materials for promoting the NHS App</dc:title>
  <dc:creator>MCGEOUGH, Erin (NHS ENGLAND - X26)</dc:creator>
  <cp:lastModifiedBy>MCGEOUGH, Erin (NHS ENGLAND - X26)</cp:lastModifiedBy>
  <cp:revision>7</cp:revision>
  <dcterms:created xsi:type="dcterms:W3CDTF">2023-07-26T13:43:36Z</dcterms:created>
  <dcterms:modified xsi:type="dcterms:W3CDTF">2024-02-06T16:27:13Z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0x010100197261E02930DF40A9B61B0AB18A45D2</vt:lpwstr>
  </property>
  <property fmtid="{D5CDD505-2E9C-101B-9397-08002B2CF9AE}" pid="3" name="MediaServiceImageTags">
    <vt:lpwstr/>
  </property>
</Properties>
</file>